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4215" r:id="rId4"/>
  </p:sldMasterIdLst>
  <p:notesMasterIdLst>
    <p:notesMasterId r:id="rId25"/>
  </p:notesMasterIdLst>
  <p:sldIdLst>
    <p:sldId id="256" r:id="rId5"/>
    <p:sldId id="276" r:id="rId6"/>
    <p:sldId id="257" r:id="rId7"/>
    <p:sldId id="277" r:id="rId8"/>
    <p:sldId id="278" r:id="rId9"/>
    <p:sldId id="275" r:id="rId10"/>
    <p:sldId id="279" r:id="rId11"/>
    <p:sldId id="280" r:id="rId12"/>
    <p:sldId id="281" r:id="rId13"/>
    <p:sldId id="282" r:id="rId14"/>
    <p:sldId id="286" r:id="rId15"/>
    <p:sldId id="283" r:id="rId16"/>
    <p:sldId id="265" r:id="rId17"/>
    <p:sldId id="262" r:id="rId18"/>
    <p:sldId id="263" r:id="rId19"/>
    <p:sldId id="261" r:id="rId20"/>
    <p:sldId id="284" r:id="rId21"/>
    <p:sldId id="285" r:id="rId22"/>
    <p:sldId id="287" r:id="rId23"/>
    <p:sldId id="271" r:id="rId24"/>
  </p:sldIdLst>
  <p:sldSz cx="13004800" cy="975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9571"/>
    <a:srgbClr val="A9F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D2CEF4-D713-4550-A1E7-C0E8DC725AD8}" v="9" dt="2022-05-27T22:38:19.344"/>
    <p1510:client id="{EFF6C412-0834-F956-C302-A70CE4E31BF9}" v="20" dt="2022-05-27T22:35:19.9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3" autoAdjust="0"/>
    <p:restoredTop sz="86370" autoAdjust="0"/>
  </p:normalViewPr>
  <p:slideViewPr>
    <p:cSldViewPr>
      <p:cViewPr>
        <p:scale>
          <a:sx n="64" d="100"/>
          <a:sy n="64" d="100"/>
        </p:scale>
        <p:origin x="717" y="42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5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166AF3-62DF-4D94-BA9A-3F62F819A66D}" type="doc">
      <dgm:prSet loTypeId="urn:microsoft.com/office/officeart/2005/8/layout/process4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0DAA9E9-E5AD-43CE-93A5-894BDD1C5BE5}">
      <dgm:prSet/>
      <dgm:spPr/>
      <dgm:t>
        <a:bodyPr/>
        <a:lstStyle/>
        <a:p>
          <a:pPr rtl="0"/>
          <a:r>
            <a:rPr lang="en-US" b="1" dirty="0"/>
            <a:t>Schoolwide Basis - </a:t>
          </a:r>
          <a:r>
            <a:rPr lang="en-US" dirty="0"/>
            <a:t>Funds used to serve all students in order to increase academic achievement.</a:t>
          </a:r>
        </a:p>
      </dgm:t>
    </dgm:pt>
    <dgm:pt modelId="{D635B999-60C3-419D-B71A-297A5EDCC17F}" type="parTrans" cxnId="{67B9E24D-7BBD-4BF0-BDFC-7F2EB05D5DE3}">
      <dgm:prSet/>
      <dgm:spPr/>
      <dgm:t>
        <a:bodyPr/>
        <a:lstStyle/>
        <a:p>
          <a:endParaRPr lang="en-US"/>
        </a:p>
      </dgm:t>
    </dgm:pt>
    <dgm:pt modelId="{52D72ECA-1E01-4D0B-BEFE-65C3AAC3E14E}" type="sibTrans" cxnId="{67B9E24D-7BBD-4BF0-BDFC-7F2EB05D5DE3}">
      <dgm:prSet/>
      <dgm:spPr/>
      <dgm:t>
        <a:bodyPr/>
        <a:lstStyle/>
        <a:p>
          <a:endParaRPr lang="en-US"/>
        </a:p>
      </dgm:t>
    </dgm:pt>
    <dgm:pt modelId="{A896A405-B88F-4C80-A389-80D82D3E00FC}">
      <dgm:prSet/>
      <dgm:spPr/>
      <dgm:t>
        <a:bodyPr/>
        <a:lstStyle/>
        <a:p>
          <a:pPr rtl="0"/>
          <a:r>
            <a:rPr lang="en-US" b="1" dirty="0"/>
            <a:t>Use of Title I funds</a:t>
          </a:r>
          <a:endParaRPr lang="en-US" dirty="0"/>
        </a:p>
      </dgm:t>
    </dgm:pt>
    <dgm:pt modelId="{516D5C7D-3562-461C-960B-4DAEC88E2876}" type="parTrans" cxnId="{9BCC1A81-65B9-4D0E-937F-B107AC5046F6}">
      <dgm:prSet/>
      <dgm:spPr/>
      <dgm:t>
        <a:bodyPr/>
        <a:lstStyle/>
        <a:p>
          <a:endParaRPr lang="en-US"/>
        </a:p>
      </dgm:t>
    </dgm:pt>
    <dgm:pt modelId="{96DB9883-C9E3-44CC-AA1A-1E9E7BF1E137}" type="sibTrans" cxnId="{9BCC1A81-65B9-4D0E-937F-B107AC5046F6}">
      <dgm:prSet/>
      <dgm:spPr/>
      <dgm:t>
        <a:bodyPr/>
        <a:lstStyle/>
        <a:p>
          <a:endParaRPr lang="en-US"/>
        </a:p>
      </dgm:t>
    </dgm:pt>
    <dgm:pt modelId="{777F4D35-6331-4E17-9980-265C3BC6D821}">
      <dgm:prSet custT="1"/>
      <dgm:spPr/>
      <dgm:t>
        <a:bodyPr/>
        <a:lstStyle/>
        <a:p>
          <a:pPr rtl="0"/>
          <a:r>
            <a:rPr lang="en-US" sz="2000" dirty="0"/>
            <a:t>Improve school’s entire educational program </a:t>
          </a:r>
        </a:p>
      </dgm:t>
    </dgm:pt>
    <dgm:pt modelId="{723D967A-B0C2-4963-858A-589D8E5B335D}" type="parTrans" cxnId="{1FBAE345-B494-4F50-833A-D22345AF2578}">
      <dgm:prSet/>
      <dgm:spPr/>
      <dgm:t>
        <a:bodyPr/>
        <a:lstStyle/>
        <a:p>
          <a:endParaRPr lang="en-US"/>
        </a:p>
      </dgm:t>
    </dgm:pt>
    <dgm:pt modelId="{9C1438F8-D6CA-4552-B710-0E44ECFA75A6}" type="sibTrans" cxnId="{1FBAE345-B494-4F50-833A-D22345AF2578}">
      <dgm:prSet/>
      <dgm:spPr/>
      <dgm:t>
        <a:bodyPr/>
        <a:lstStyle/>
        <a:p>
          <a:endParaRPr lang="en-US"/>
        </a:p>
      </dgm:t>
    </dgm:pt>
    <dgm:pt modelId="{E7354280-3222-46FA-986C-89A0D8630096}">
      <dgm:prSet custT="1"/>
      <dgm:spPr/>
      <dgm:t>
        <a:bodyPr/>
        <a:lstStyle/>
        <a:p>
          <a:pPr rtl="0"/>
          <a:r>
            <a:rPr lang="en-US" sz="2000" dirty="0"/>
            <a:t>Provide additional assistance to all students who experience difficulties in meeting the State’s performance targets</a:t>
          </a:r>
        </a:p>
      </dgm:t>
    </dgm:pt>
    <dgm:pt modelId="{03CADFA5-4F6F-4D4E-9E10-AD9F9C2C01D1}" type="parTrans" cxnId="{2812E6B6-3106-4168-B647-D8C575263005}">
      <dgm:prSet/>
      <dgm:spPr/>
      <dgm:t>
        <a:bodyPr/>
        <a:lstStyle/>
        <a:p>
          <a:endParaRPr lang="en-US"/>
        </a:p>
      </dgm:t>
    </dgm:pt>
    <dgm:pt modelId="{5FF0B637-07E4-4F55-9DD9-E92EAA40D57B}" type="sibTrans" cxnId="{2812E6B6-3106-4168-B647-D8C575263005}">
      <dgm:prSet/>
      <dgm:spPr/>
      <dgm:t>
        <a:bodyPr/>
        <a:lstStyle/>
        <a:p>
          <a:endParaRPr lang="en-US"/>
        </a:p>
      </dgm:t>
    </dgm:pt>
    <dgm:pt modelId="{6FFBC012-0A22-44FA-9D88-14432EBAF996}" type="pres">
      <dgm:prSet presAssocID="{AA166AF3-62DF-4D94-BA9A-3F62F819A66D}" presName="Name0" presStyleCnt="0">
        <dgm:presLayoutVars>
          <dgm:dir/>
          <dgm:animLvl val="lvl"/>
          <dgm:resizeHandles val="exact"/>
        </dgm:presLayoutVars>
      </dgm:prSet>
      <dgm:spPr/>
    </dgm:pt>
    <dgm:pt modelId="{69F6B10E-A4EB-43AF-B0DC-A9896A56B349}" type="pres">
      <dgm:prSet presAssocID="{A896A405-B88F-4C80-A389-80D82D3E00FC}" presName="boxAndChildren" presStyleCnt="0"/>
      <dgm:spPr/>
    </dgm:pt>
    <dgm:pt modelId="{4AD786F3-DF89-4E22-A8CC-2C3FE7909DCB}" type="pres">
      <dgm:prSet presAssocID="{A896A405-B88F-4C80-A389-80D82D3E00FC}" presName="parentTextBox" presStyleLbl="node1" presStyleIdx="0" presStyleCnt="2"/>
      <dgm:spPr/>
    </dgm:pt>
    <dgm:pt modelId="{BA02E215-94DA-442C-94AA-FAB087AF5425}" type="pres">
      <dgm:prSet presAssocID="{A896A405-B88F-4C80-A389-80D82D3E00FC}" presName="entireBox" presStyleLbl="node1" presStyleIdx="0" presStyleCnt="2"/>
      <dgm:spPr/>
    </dgm:pt>
    <dgm:pt modelId="{5A7EA76D-8B71-47BE-8557-CF5B1F3B2733}" type="pres">
      <dgm:prSet presAssocID="{A896A405-B88F-4C80-A389-80D82D3E00FC}" presName="descendantBox" presStyleCnt="0"/>
      <dgm:spPr/>
    </dgm:pt>
    <dgm:pt modelId="{4AF4F596-CEDE-494A-BC36-BD32FF488CEC}" type="pres">
      <dgm:prSet presAssocID="{777F4D35-6331-4E17-9980-265C3BC6D821}" presName="childTextBox" presStyleLbl="fgAccFollowNode1" presStyleIdx="0" presStyleCnt="2" custScaleX="96436" custScaleY="134979">
        <dgm:presLayoutVars>
          <dgm:bulletEnabled val="1"/>
        </dgm:presLayoutVars>
      </dgm:prSet>
      <dgm:spPr/>
    </dgm:pt>
    <dgm:pt modelId="{6BA4F0D0-5617-41CB-9021-4A90626A7014}" type="pres">
      <dgm:prSet presAssocID="{E7354280-3222-46FA-986C-89A0D8630096}" presName="childTextBox" presStyleLbl="fgAccFollowNode1" presStyleIdx="1" presStyleCnt="2" custScaleY="134902">
        <dgm:presLayoutVars>
          <dgm:bulletEnabled val="1"/>
        </dgm:presLayoutVars>
      </dgm:prSet>
      <dgm:spPr/>
    </dgm:pt>
    <dgm:pt modelId="{EC8AC502-9371-4E99-AD6D-25BEB0B974BE}" type="pres">
      <dgm:prSet presAssocID="{52D72ECA-1E01-4D0B-BEFE-65C3AAC3E14E}" presName="sp" presStyleCnt="0"/>
      <dgm:spPr/>
    </dgm:pt>
    <dgm:pt modelId="{1C93610C-384B-4799-99C1-30656B2D1908}" type="pres">
      <dgm:prSet presAssocID="{80DAA9E9-E5AD-43CE-93A5-894BDD1C5BE5}" presName="arrowAndChildren" presStyleCnt="0"/>
      <dgm:spPr/>
    </dgm:pt>
    <dgm:pt modelId="{2EACB177-C40E-4210-93C1-EFF2D47C95BD}" type="pres">
      <dgm:prSet presAssocID="{80DAA9E9-E5AD-43CE-93A5-894BDD1C5BE5}" presName="parentTextArrow" presStyleLbl="node1" presStyleIdx="1" presStyleCnt="2"/>
      <dgm:spPr/>
    </dgm:pt>
  </dgm:ptLst>
  <dgm:cxnLst>
    <dgm:cxn modelId="{38D4D32E-8393-4127-A375-8ED9354663AF}" type="presOf" srcId="{A896A405-B88F-4C80-A389-80D82D3E00FC}" destId="{4AD786F3-DF89-4E22-A8CC-2C3FE7909DCB}" srcOrd="0" destOrd="0" presId="urn:microsoft.com/office/officeart/2005/8/layout/process4"/>
    <dgm:cxn modelId="{F8B3ED30-1DFB-4C54-A8D0-B295F1346D69}" type="presOf" srcId="{E7354280-3222-46FA-986C-89A0D8630096}" destId="{6BA4F0D0-5617-41CB-9021-4A90626A7014}" srcOrd="0" destOrd="0" presId="urn:microsoft.com/office/officeart/2005/8/layout/process4"/>
    <dgm:cxn modelId="{1FBAE345-B494-4F50-833A-D22345AF2578}" srcId="{A896A405-B88F-4C80-A389-80D82D3E00FC}" destId="{777F4D35-6331-4E17-9980-265C3BC6D821}" srcOrd="0" destOrd="0" parTransId="{723D967A-B0C2-4963-858A-589D8E5B335D}" sibTransId="{9C1438F8-D6CA-4552-B710-0E44ECFA75A6}"/>
    <dgm:cxn modelId="{67B9E24D-7BBD-4BF0-BDFC-7F2EB05D5DE3}" srcId="{AA166AF3-62DF-4D94-BA9A-3F62F819A66D}" destId="{80DAA9E9-E5AD-43CE-93A5-894BDD1C5BE5}" srcOrd="0" destOrd="0" parTransId="{D635B999-60C3-419D-B71A-297A5EDCC17F}" sibTransId="{52D72ECA-1E01-4D0B-BEFE-65C3AAC3E14E}"/>
    <dgm:cxn modelId="{9BCC1A81-65B9-4D0E-937F-B107AC5046F6}" srcId="{AA166AF3-62DF-4D94-BA9A-3F62F819A66D}" destId="{A896A405-B88F-4C80-A389-80D82D3E00FC}" srcOrd="1" destOrd="0" parTransId="{516D5C7D-3562-461C-960B-4DAEC88E2876}" sibTransId="{96DB9883-C9E3-44CC-AA1A-1E9E7BF1E137}"/>
    <dgm:cxn modelId="{D1C77486-8DB7-414A-B2CA-BE0D44A15FFD}" type="presOf" srcId="{777F4D35-6331-4E17-9980-265C3BC6D821}" destId="{4AF4F596-CEDE-494A-BC36-BD32FF488CEC}" srcOrd="0" destOrd="0" presId="urn:microsoft.com/office/officeart/2005/8/layout/process4"/>
    <dgm:cxn modelId="{4FD9B893-FA43-4CA7-9E88-A28A504240D8}" type="presOf" srcId="{80DAA9E9-E5AD-43CE-93A5-894BDD1C5BE5}" destId="{2EACB177-C40E-4210-93C1-EFF2D47C95BD}" srcOrd="0" destOrd="0" presId="urn:microsoft.com/office/officeart/2005/8/layout/process4"/>
    <dgm:cxn modelId="{2812E6B6-3106-4168-B647-D8C575263005}" srcId="{A896A405-B88F-4C80-A389-80D82D3E00FC}" destId="{E7354280-3222-46FA-986C-89A0D8630096}" srcOrd="1" destOrd="0" parTransId="{03CADFA5-4F6F-4D4E-9E10-AD9F9C2C01D1}" sibTransId="{5FF0B637-07E4-4F55-9DD9-E92EAA40D57B}"/>
    <dgm:cxn modelId="{F90587B9-8551-45C9-ADA8-D0BE421E1F63}" type="presOf" srcId="{AA166AF3-62DF-4D94-BA9A-3F62F819A66D}" destId="{6FFBC012-0A22-44FA-9D88-14432EBAF996}" srcOrd="0" destOrd="0" presId="urn:microsoft.com/office/officeart/2005/8/layout/process4"/>
    <dgm:cxn modelId="{5A8389E9-1B60-4610-BBA1-243212977D0D}" type="presOf" srcId="{A896A405-B88F-4C80-A389-80D82D3E00FC}" destId="{BA02E215-94DA-442C-94AA-FAB087AF5425}" srcOrd="1" destOrd="0" presId="urn:microsoft.com/office/officeart/2005/8/layout/process4"/>
    <dgm:cxn modelId="{9E2E6B37-83EF-4103-A35E-5C0FA464A8E6}" type="presParOf" srcId="{6FFBC012-0A22-44FA-9D88-14432EBAF996}" destId="{69F6B10E-A4EB-43AF-B0DC-A9896A56B349}" srcOrd="0" destOrd="0" presId="urn:microsoft.com/office/officeart/2005/8/layout/process4"/>
    <dgm:cxn modelId="{30125589-A0A1-49FA-A525-2C07B834CDFD}" type="presParOf" srcId="{69F6B10E-A4EB-43AF-B0DC-A9896A56B349}" destId="{4AD786F3-DF89-4E22-A8CC-2C3FE7909DCB}" srcOrd="0" destOrd="0" presId="urn:microsoft.com/office/officeart/2005/8/layout/process4"/>
    <dgm:cxn modelId="{E449E235-8130-4311-B619-95D2BA207EA7}" type="presParOf" srcId="{69F6B10E-A4EB-43AF-B0DC-A9896A56B349}" destId="{BA02E215-94DA-442C-94AA-FAB087AF5425}" srcOrd="1" destOrd="0" presId="urn:microsoft.com/office/officeart/2005/8/layout/process4"/>
    <dgm:cxn modelId="{A1E55FA6-9244-4025-AF26-38EFBAF1B476}" type="presParOf" srcId="{69F6B10E-A4EB-43AF-B0DC-A9896A56B349}" destId="{5A7EA76D-8B71-47BE-8557-CF5B1F3B2733}" srcOrd="2" destOrd="0" presId="urn:microsoft.com/office/officeart/2005/8/layout/process4"/>
    <dgm:cxn modelId="{83388403-DAA9-470C-9FC7-C9527A8CE81A}" type="presParOf" srcId="{5A7EA76D-8B71-47BE-8557-CF5B1F3B2733}" destId="{4AF4F596-CEDE-494A-BC36-BD32FF488CEC}" srcOrd="0" destOrd="0" presId="urn:microsoft.com/office/officeart/2005/8/layout/process4"/>
    <dgm:cxn modelId="{B42B7AB7-32D4-4B87-8891-3D9FD41633E2}" type="presParOf" srcId="{5A7EA76D-8B71-47BE-8557-CF5B1F3B2733}" destId="{6BA4F0D0-5617-41CB-9021-4A90626A7014}" srcOrd="1" destOrd="0" presId="urn:microsoft.com/office/officeart/2005/8/layout/process4"/>
    <dgm:cxn modelId="{3C6C0F42-7CC3-4F65-8A24-FECE6BFB9A25}" type="presParOf" srcId="{6FFBC012-0A22-44FA-9D88-14432EBAF996}" destId="{EC8AC502-9371-4E99-AD6D-25BEB0B974BE}" srcOrd="1" destOrd="0" presId="urn:microsoft.com/office/officeart/2005/8/layout/process4"/>
    <dgm:cxn modelId="{574F7987-CE6C-4044-8E01-80374971CDC3}" type="presParOf" srcId="{6FFBC012-0A22-44FA-9D88-14432EBAF996}" destId="{1C93610C-384B-4799-99C1-30656B2D1908}" srcOrd="2" destOrd="0" presId="urn:microsoft.com/office/officeart/2005/8/layout/process4"/>
    <dgm:cxn modelId="{F0BC9EFC-C9B4-44ED-BDCB-04989A13C3A2}" type="presParOf" srcId="{1C93610C-384B-4799-99C1-30656B2D1908}" destId="{2EACB177-C40E-4210-93C1-EFF2D47C95B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9D98BE5-C878-4B15-B4C0-ECDC5F29A3F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8DBCD1-3456-4F5A-8575-C63FFA4D393E}">
      <dgm:prSet custT="1"/>
      <dgm:spPr/>
      <dgm:t>
        <a:bodyPr/>
        <a:lstStyle/>
        <a:p>
          <a:r>
            <a:rPr lang="en-US" sz="1600" baseline="0" dirty="0">
              <a:solidFill>
                <a:schemeClr val="tx1"/>
              </a:solidFill>
            </a:rPr>
            <a:t>Data explaining systems in place, i.e., Formative and Needs Assessments, Climate Survey, etc</a:t>
          </a:r>
          <a:r>
            <a:rPr lang="en-US" sz="2000" baseline="0" dirty="0">
              <a:solidFill>
                <a:schemeClr val="tx1"/>
              </a:solidFill>
            </a:rPr>
            <a:t>.</a:t>
          </a:r>
        </a:p>
      </dgm:t>
    </dgm:pt>
    <dgm:pt modelId="{816A52C5-D84F-48B3-810E-F3BA83A35C9B}" type="parTrans" cxnId="{CB833CF3-6C6D-4CA7-9E8B-9115C6FCAEC6}">
      <dgm:prSet/>
      <dgm:spPr/>
      <dgm:t>
        <a:bodyPr/>
        <a:lstStyle/>
        <a:p>
          <a:endParaRPr lang="en-US"/>
        </a:p>
      </dgm:t>
    </dgm:pt>
    <dgm:pt modelId="{DEDAA4EB-D73A-4C20-8358-150540C3F8E4}" type="sibTrans" cxnId="{CB833CF3-6C6D-4CA7-9E8B-9115C6FCAEC6}">
      <dgm:prSet/>
      <dgm:spPr/>
      <dgm:t>
        <a:bodyPr/>
        <a:lstStyle/>
        <a:p>
          <a:endParaRPr lang="en-US"/>
        </a:p>
      </dgm:t>
    </dgm:pt>
    <dgm:pt modelId="{1518E385-2891-48F5-8ADD-8D7131E26F85}">
      <dgm:prSet custT="1"/>
      <dgm:spPr/>
      <dgm:t>
        <a:bodyPr/>
        <a:lstStyle/>
        <a:p>
          <a:r>
            <a:rPr lang="en-US" sz="2000" baseline="0" dirty="0">
              <a:solidFill>
                <a:schemeClr val="tx1"/>
              </a:solidFill>
            </a:rPr>
            <a:t>The school utilizes district common assessments, MAP, and SBAC Data</a:t>
          </a:r>
        </a:p>
      </dgm:t>
    </dgm:pt>
    <dgm:pt modelId="{6CFBB276-B6B0-4466-BC6C-8D487D66A870}" type="parTrans" cxnId="{7E5C49F4-FC9A-473D-9C5C-93E24221BD00}">
      <dgm:prSet/>
      <dgm:spPr/>
      <dgm:t>
        <a:bodyPr/>
        <a:lstStyle/>
        <a:p>
          <a:endParaRPr lang="en-US"/>
        </a:p>
      </dgm:t>
    </dgm:pt>
    <dgm:pt modelId="{A405F765-F3CF-4A0E-BD85-E04F8EDB4172}" type="sibTrans" cxnId="{7E5C49F4-FC9A-473D-9C5C-93E24221BD00}">
      <dgm:prSet/>
      <dgm:spPr/>
      <dgm:t>
        <a:bodyPr/>
        <a:lstStyle/>
        <a:p>
          <a:endParaRPr lang="en-US"/>
        </a:p>
      </dgm:t>
    </dgm:pt>
    <dgm:pt modelId="{F5BEA212-0F42-40EF-A461-4FB51555C122}">
      <dgm:prSet custT="1"/>
      <dgm:spPr/>
      <dgm:t>
        <a:bodyPr/>
        <a:lstStyle/>
        <a:p>
          <a:r>
            <a:rPr lang="en-US" sz="2000" baseline="0" dirty="0">
              <a:solidFill>
                <a:schemeClr val="tx1"/>
              </a:solidFill>
            </a:rPr>
            <a:t>CSI /TSI/ATSI designation. What that means </a:t>
          </a:r>
        </a:p>
      </dgm:t>
    </dgm:pt>
    <dgm:pt modelId="{6DFCD56F-C1B8-4FD0-980F-AE6525A5CE5E}" type="parTrans" cxnId="{CAF8587F-4CAC-42D4-9A6B-A0002B1C8580}">
      <dgm:prSet/>
      <dgm:spPr/>
      <dgm:t>
        <a:bodyPr/>
        <a:lstStyle/>
        <a:p>
          <a:endParaRPr lang="en-US"/>
        </a:p>
      </dgm:t>
    </dgm:pt>
    <dgm:pt modelId="{62DF8EC1-4355-449B-913F-8392ECF13877}" type="sibTrans" cxnId="{CAF8587F-4CAC-42D4-9A6B-A0002B1C8580}">
      <dgm:prSet/>
      <dgm:spPr/>
      <dgm:t>
        <a:bodyPr/>
        <a:lstStyle/>
        <a:p>
          <a:endParaRPr lang="en-US"/>
        </a:p>
      </dgm:t>
    </dgm:pt>
    <dgm:pt modelId="{46EAC2E0-7EE5-4109-9C2E-3AD99CBDA90F}">
      <dgm:prSet custT="1"/>
      <dgm:spPr/>
      <dgm:t>
        <a:bodyPr/>
        <a:lstStyle/>
        <a:p>
          <a:r>
            <a:rPr lang="en-US" sz="2000" baseline="0" dirty="0">
              <a:solidFill>
                <a:schemeClr val="tx1"/>
              </a:solidFill>
            </a:rPr>
            <a:t>The lowest performing five percent of schools based on an adjusted Nevada School Performance Framework (NSPF) index score</a:t>
          </a:r>
        </a:p>
      </dgm:t>
    </dgm:pt>
    <dgm:pt modelId="{DDA64CFA-88B6-4171-A265-89E4231C6019}" type="parTrans" cxnId="{A895CA7F-2E7C-4566-BAF7-B70B22C96737}">
      <dgm:prSet/>
      <dgm:spPr/>
      <dgm:t>
        <a:bodyPr/>
        <a:lstStyle/>
        <a:p>
          <a:endParaRPr lang="en-US"/>
        </a:p>
      </dgm:t>
    </dgm:pt>
    <dgm:pt modelId="{4D03A4B2-3C2B-4C79-B062-275202475B06}" type="sibTrans" cxnId="{A895CA7F-2E7C-4566-BAF7-B70B22C96737}">
      <dgm:prSet/>
      <dgm:spPr/>
      <dgm:t>
        <a:bodyPr/>
        <a:lstStyle/>
        <a:p>
          <a:endParaRPr lang="en-US"/>
        </a:p>
      </dgm:t>
    </dgm:pt>
    <dgm:pt modelId="{9804EB51-D9DD-4FB0-ADFB-8D5AA97F8B92}">
      <dgm:prSet custT="1"/>
      <dgm:spPr/>
      <dgm:t>
        <a:bodyPr/>
        <a:lstStyle/>
        <a:p>
          <a:r>
            <a:rPr lang="en-US" sz="1400" baseline="0" dirty="0">
              <a:solidFill>
                <a:schemeClr val="tx1"/>
              </a:solidFill>
            </a:rPr>
            <a:t>SPP/CIP goals for current school year on Student Success, Adult Learning Culture, and Connectedness.  </a:t>
          </a:r>
        </a:p>
      </dgm:t>
    </dgm:pt>
    <dgm:pt modelId="{DA25FA28-01BD-465D-A45F-F530C07A5DC0}" type="parTrans" cxnId="{2E7E70E0-D009-4B36-AF0E-38FB43CF78BD}">
      <dgm:prSet/>
      <dgm:spPr/>
      <dgm:t>
        <a:bodyPr/>
        <a:lstStyle/>
        <a:p>
          <a:endParaRPr lang="en-US"/>
        </a:p>
      </dgm:t>
    </dgm:pt>
    <dgm:pt modelId="{6DBA5272-C9A4-4BAA-9F37-6E1DF6E6C65A}" type="sibTrans" cxnId="{2E7E70E0-D009-4B36-AF0E-38FB43CF78BD}">
      <dgm:prSet/>
      <dgm:spPr/>
      <dgm:t>
        <a:bodyPr/>
        <a:lstStyle/>
        <a:p>
          <a:endParaRPr lang="en-US"/>
        </a:p>
      </dgm:t>
    </dgm:pt>
    <dgm:pt modelId="{27C01058-7EC8-45F0-9E82-5E2E49898812}">
      <dgm:prSet custT="1"/>
      <dgm:spPr/>
      <dgm:t>
        <a:bodyPr/>
        <a:lstStyle/>
        <a:p>
          <a:r>
            <a:rPr lang="en-US" sz="2000" baseline="0" dirty="0">
              <a:solidFill>
                <a:schemeClr val="tx1"/>
              </a:solidFill>
            </a:rPr>
            <a:t>Growth goals in Mathematics, ELA and Community Outreach.</a:t>
          </a:r>
        </a:p>
      </dgm:t>
    </dgm:pt>
    <dgm:pt modelId="{BC5B0C3E-1D03-4F1B-BDB5-680D42309637}" type="parTrans" cxnId="{B49D91CE-7519-4E89-900A-CE95A24D3BCF}">
      <dgm:prSet/>
      <dgm:spPr/>
      <dgm:t>
        <a:bodyPr/>
        <a:lstStyle/>
        <a:p>
          <a:endParaRPr lang="en-US"/>
        </a:p>
      </dgm:t>
    </dgm:pt>
    <dgm:pt modelId="{7633E4A0-66AA-4F42-B06B-4A1470B38A1A}" type="sibTrans" cxnId="{B49D91CE-7519-4E89-900A-CE95A24D3BCF}">
      <dgm:prSet/>
      <dgm:spPr/>
      <dgm:t>
        <a:bodyPr/>
        <a:lstStyle/>
        <a:p>
          <a:endParaRPr lang="en-US"/>
        </a:p>
      </dgm:t>
    </dgm:pt>
    <dgm:pt modelId="{4B3786DD-0A10-44EA-8B7F-55D886DE92B7}">
      <dgm:prSet custT="1"/>
      <dgm:spPr/>
      <dgm:t>
        <a:bodyPr/>
        <a:lstStyle/>
        <a:p>
          <a:r>
            <a:rPr lang="en-US" sz="1800" baseline="0" dirty="0">
              <a:solidFill>
                <a:schemeClr val="tx1"/>
              </a:solidFill>
            </a:rPr>
            <a:t>Data from most recent NSPF and SPP/CIP. Progress toward goals</a:t>
          </a:r>
        </a:p>
      </dgm:t>
    </dgm:pt>
    <dgm:pt modelId="{A3E93B99-9A55-4775-AA15-80AA5846D7BE}" type="sibTrans" cxnId="{721C854C-F1D0-4394-B73C-1F0573CAFA35}">
      <dgm:prSet/>
      <dgm:spPr/>
      <dgm:t>
        <a:bodyPr/>
        <a:lstStyle/>
        <a:p>
          <a:endParaRPr lang="en-US"/>
        </a:p>
      </dgm:t>
    </dgm:pt>
    <dgm:pt modelId="{649C5D05-7B6D-45D0-9036-86899511C385}" type="parTrans" cxnId="{721C854C-F1D0-4394-B73C-1F0573CAFA35}">
      <dgm:prSet/>
      <dgm:spPr/>
      <dgm:t>
        <a:bodyPr/>
        <a:lstStyle/>
        <a:p>
          <a:endParaRPr lang="en-US"/>
        </a:p>
      </dgm:t>
    </dgm:pt>
    <dgm:pt modelId="{4716B5AE-5CE6-4372-80AA-1B5E9E3BDF7D}">
      <dgm:prSet custT="1"/>
      <dgm:spPr/>
      <dgm:t>
        <a:bodyPr/>
        <a:lstStyle/>
        <a:p>
          <a:r>
            <a:rPr lang="en-US" sz="2000" baseline="0" dirty="0">
              <a:solidFill>
                <a:schemeClr val="tx1"/>
              </a:solidFill>
            </a:rPr>
            <a:t>The school has set goals in the areas of Mathematics improvement, ELA improvement and Community engagement. We saw growth in all areas and met our community engagement goal.</a:t>
          </a:r>
        </a:p>
      </dgm:t>
    </dgm:pt>
    <dgm:pt modelId="{791DC083-9468-4B0A-882A-45D53F9A8475}" type="sibTrans" cxnId="{9A815878-F971-4CE4-B23B-0B016833D490}">
      <dgm:prSet/>
      <dgm:spPr/>
      <dgm:t>
        <a:bodyPr/>
        <a:lstStyle/>
        <a:p>
          <a:endParaRPr lang="en-US"/>
        </a:p>
      </dgm:t>
    </dgm:pt>
    <dgm:pt modelId="{533C63D5-49EB-4296-B61F-17656BEE5636}" type="parTrans" cxnId="{9A815878-F971-4CE4-B23B-0B016833D490}">
      <dgm:prSet/>
      <dgm:spPr/>
      <dgm:t>
        <a:bodyPr/>
        <a:lstStyle/>
        <a:p>
          <a:endParaRPr lang="en-US"/>
        </a:p>
      </dgm:t>
    </dgm:pt>
    <dgm:pt modelId="{0608A12D-490F-4654-9BCA-7C60BE9CD487}">
      <dgm:prSet custT="1"/>
      <dgm:spPr/>
      <dgm:t>
        <a:bodyPr/>
        <a:lstStyle/>
        <a:p>
          <a:r>
            <a:rPr lang="en-US" sz="2000" baseline="0" dirty="0">
              <a:solidFill>
                <a:schemeClr val="tx1"/>
              </a:solidFill>
            </a:rPr>
            <a:t>All one-star schools on the Rising Stars List</a:t>
          </a:r>
        </a:p>
      </dgm:t>
    </dgm:pt>
    <dgm:pt modelId="{13AE5656-BB21-443B-AA64-E8B55CD926F2}" type="parTrans" cxnId="{10A09954-7419-4DE4-B48C-228538F76E03}">
      <dgm:prSet/>
      <dgm:spPr/>
    </dgm:pt>
    <dgm:pt modelId="{85A24C44-4318-460D-AB87-2A61310BE22C}" type="sibTrans" cxnId="{10A09954-7419-4DE4-B48C-228538F76E03}">
      <dgm:prSet/>
      <dgm:spPr/>
    </dgm:pt>
    <dgm:pt modelId="{9A583CA1-D874-4C80-862F-F3A18D4F2702}" type="pres">
      <dgm:prSet presAssocID="{F9D98BE5-C878-4B15-B4C0-ECDC5F29A3F9}" presName="Name0" presStyleCnt="0">
        <dgm:presLayoutVars>
          <dgm:dir/>
          <dgm:animLvl val="lvl"/>
          <dgm:resizeHandles val="exact"/>
        </dgm:presLayoutVars>
      </dgm:prSet>
      <dgm:spPr/>
    </dgm:pt>
    <dgm:pt modelId="{47E64456-CC8E-4204-88CC-761C3ABB6A3C}" type="pres">
      <dgm:prSet presAssocID="{4B3786DD-0A10-44EA-8B7F-55D886DE92B7}" presName="composite" presStyleCnt="0"/>
      <dgm:spPr/>
    </dgm:pt>
    <dgm:pt modelId="{CD88FBBE-943A-4B3B-8180-D2BD5E6C7D37}" type="pres">
      <dgm:prSet presAssocID="{4B3786DD-0A10-44EA-8B7F-55D886DE92B7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B1A1D0A3-EA16-4CB6-8FEA-98B679BFADC1}" type="pres">
      <dgm:prSet presAssocID="{4B3786DD-0A10-44EA-8B7F-55D886DE92B7}" presName="desTx" presStyleLbl="alignAccFollowNode1" presStyleIdx="0" presStyleCnt="4">
        <dgm:presLayoutVars>
          <dgm:bulletEnabled val="1"/>
        </dgm:presLayoutVars>
      </dgm:prSet>
      <dgm:spPr/>
    </dgm:pt>
    <dgm:pt modelId="{E34C41D3-6544-48C9-AD63-4060179D0255}" type="pres">
      <dgm:prSet presAssocID="{A3E93B99-9A55-4775-AA15-80AA5846D7BE}" presName="space" presStyleCnt="0"/>
      <dgm:spPr/>
    </dgm:pt>
    <dgm:pt modelId="{7C4340DB-5709-422C-8C18-2F799F2A8A60}" type="pres">
      <dgm:prSet presAssocID="{918DBCD1-3456-4F5A-8575-C63FFA4D393E}" presName="composite" presStyleCnt="0"/>
      <dgm:spPr/>
    </dgm:pt>
    <dgm:pt modelId="{9F825D2F-9C50-43B8-9DEC-C5E324BAE01E}" type="pres">
      <dgm:prSet presAssocID="{918DBCD1-3456-4F5A-8575-C63FFA4D393E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990693A9-590C-4538-B780-2B767877DF7F}" type="pres">
      <dgm:prSet presAssocID="{918DBCD1-3456-4F5A-8575-C63FFA4D393E}" presName="desTx" presStyleLbl="alignAccFollowNode1" presStyleIdx="1" presStyleCnt="4">
        <dgm:presLayoutVars>
          <dgm:bulletEnabled val="1"/>
        </dgm:presLayoutVars>
      </dgm:prSet>
      <dgm:spPr/>
    </dgm:pt>
    <dgm:pt modelId="{7AB12FAF-A2E4-4A99-A696-E27863661C22}" type="pres">
      <dgm:prSet presAssocID="{DEDAA4EB-D73A-4C20-8358-150540C3F8E4}" presName="space" presStyleCnt="0"/>
      <dgm:spPr/>
    </dgm:pt>
    <dgm:pt modelId="{F7BDB0E1-E64E-4714-9ECC-3B8888D642CF}" type="pres">
      <dgm:prSet presAssocID="{F5BEA212-0F42-40EF-A461-4FB51555C122}" presName="composite" presStyleCnt="0"/>
      <dgm:spPr/>
    </dgm:pt>
    <dgm:pt modelId="{CDEAED2D-53EC-44DD-BD24-4418E74B8FBE}" type="pres">
      <dgm:prSet presAssocID="{F5BEA212-0F42-40EF-A461-4FB51555C122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FA877DC5-8848-494F-8B1E-3A04C5035FE1}" type="pres">
      <dgm:prSet presAssocID="{F5BEA212-0F42-40EF-A461-4FB51555C122}" presName="desTx" presStyleLbl="alignAccFollowNode1" presStyleIdx="2" presStyleCnt="4">
        <dgm:presLayoutVars>
          <dgm:bulletEnabled val="1"/>
        </dgm:presLayoutVars>
      </dgm:prSet>
      <dgm:spPr/>
    </dgm:pt>
    <dgm:pt modelId="{1D750951-78F2-42E4-A44E-27304B7B3CE0}" type="pres">
      <dgm:prSet presAssocID="{62DF8EC1-4355-449B-913F-8392ECF13877}" presName="space" presStyleCnt="0"/>
      <dgm:spPr/>
    </dgm:pt>
    <dgm:pt modelId="{3A91EA76-0244-409E-BFB0-84BC925C5EBA}" type="pres">
      <dgm:prSet presAssocID="{9804EB51-D9DD-4FB0-ADFB-8D5AA97F8B92}" presName="composite" presStyleCnt="0"/>
      <dgm:spPr/>
    </dgm:pt>
    <dgm:pt modelId="{489501EE-2C94-4614-92CC-0C62BE46C0C6}" type="pres">
      <dgm:prSet presAssocID="{9804EB51-D9DD-4FB0-ADFB-8D5AA97F8B92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E0427F0D-5D1F-4A53-9573-BBDE3753539D}" type="pres">
      <dgm:prSet presAssocID="{9804EB51-D9DD-4FB0-ADFB-8D5AA97F8B92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33595E1B-7D46-48F0-AF88-BB782A84C2E9}" type="presOf" srcId="{46EAC2E0-7EE5-4109-9C2E-3AD99CBDA90F}" destId="{FA877DC5-8848-494F-8B1E-3A04C5035FE1}" srcOrd="0" destOrd="0" presId="urn:microsoft.com/office/officeart/2005/8/layout/hList1"/>
    <dgm:cxn modelId="{0CF3B529-A548-4332-A3B4-6753474EC558}" type="presOf" srcId="{0608A12D-490F-4654-9BCA-7C60BE9CD487}" destId="{FA877DC5-8848-494F-8B1E-3A04C5035FE1}" srcOrd="0" destOrd="1" presId="urn:microsoft.com/office/officeart/2005/8/layout/hList1"/>
    <dgm:cxn modelId="{721C854C-F1D0-4394-B73C-1F0573CAFA35}" srcId="{F9D98BE5-C878-4B15-B4C0-ECDC5F29A3F9}" destId="{4B3786DD-0A10-44EA-8B7F-55D886DE92B7}" srcOrd="0" destOrd="0" parTransId="{649C5D05-7B6D-45D0-9036-86899511C385}" sibTransId="{A3E93B99-9A55-4775-AA15-80AA5846D7BE}"/>
    <dgm:cxn modelId="{AD28104F-A4D8-4235-8B88-393288219CE8}" type="presOf" srcId="{27C01058-7EC8-45F0-9E82-5E2E49898812}" destId="{E0427F0D-5D1F-4A53-9573-BBDE3753539D}" srcOrd="0" destOrd="0" presId="urn:microsoft.com/office/officeart/2005/8/layout/hList1"/>
    <dgm:cxn modelId="{B9AC0D54-0946-4394-AE10-BA2A7E06A23F}" type="presOf" srcId="{9804EB51-D9DD-4FB0-ADFB-8D5AA97F8B92}" destId="{489501EE-2C94-4614-92CC-0C62BE46C0C6}" srcOrd="0" destOrd="0" presId="urn:microsoft.com/office/officeart/2005/8/layout/hList1"/>
    <dgm:cxn modelId="{10A09954-7419-4DE4-B48C-228538F76E03}" srcId="{F5BEA212-0F42-40EF-A461-4FB51555C122}" destId="{0608A12D-490F-4654-9BCA-7C60BE9CD487}" srcOrd="1" destOrd="0" parTransId="{13AE5656-BB21-443B-AA64-E8B55CD926F2}" sibTransId="{85A24C44-4318-460D-AB87-2A61310BE22C}"/>
    <dgm:cxn modelId="{9A815878-F971-4CE4-B23B-0B016833D490}" srcId="{4B3786DD-0A10-44EA-8B7F-55D886DE92B7}" destId="{4716B5AE-5CE6-4372-80AA-1B5E9E3BDF7D}" srcOrd="0" destOrd="0" parTransId="{533C63D5-49EB-4296-B61F-17656BEE5636}" sibTransId="{791DC083-9468-4B0A-882A-45D53F9A8475}"/>
    <dgm:cxn modelId="{CAF8587F-4CAC-42D4-9A6B-A0002B1C8580}" srcId="{F9D98BE5-C878-4B15-B4C0-ECDC5F29A3F9}" destId="{F5BEA212-0F42-40EF-A461-4FB51555C122}" srcOrd="2" destOrd="0" parTransId="{6DFCD56F-C1B8-4FD0-980F-AE6525A5CE5E}" sibTransId="{62DF8EC1-4355-449B-913F-8392ECF13877}"/>
    <dgm:cxn modelId="{A895CA7F-2E7C-4566-BAF7-B70B22C96737}" srcId="{F5BEA212-0F42-40EF-A461-4FB51555C122}" destId="{46EAC2E0-7EE5-4109-9C2E-3AD99CBDA90F}" srcOrd="0" destOrd="0" parTransId="{DDA64CFA-88B6-4171-A265-89E4231C6019}" sibTransId="{4D03A4B2-3C2B-4C79-B062-275202475B06}"/>
    <dgm:cxn modelId="{8727C08B-BD5F-4FA6-92AD-0CC975288146}" type="presOf" srcId="{918DBCD1-3456-4F5A-8575-C63FFA4D393E}" destId="{9F825D2F-9C50-43B8-9DEC-C5E324BAE01E}" srcOrd="0" destOrd="0" presId="urn:microsoft.com/office/officeart/2005/8/layout/hList1"/>
    <dgm:cxn modelId="{4FEAFC92-465A-4A94-97C0-CE3619B4B5E1}" type="presOf" srcId="{1518E385-2891-48F5-8ADD-8D7131E26F85}" destId="{990693A9-590C-4538-B780-2B767877DF7F}" srcOrd="0" destOrd="0" presId="urn:microsoft.com/office/officeart/2005/8/layout/hList1"/>
    <dgm:cxn modelId="{E3AD6FA3-D72E-446A-AAA8-3DB801AB5762}" type="presOf" srcId="{4716B5AE-5CE6-4372-80AA-1B5E9E3BDF7D}" destId="{B1A1D0A3-EA16-4CB6-8FEA-98B679BFADC1}" srcOrd="0" destOrd="0" presId="urn:microsoft.com/office/officeart/2005/8/layout/hList1"/>
    <dgm:cxn modelId="{93073EA8-229B-4A6F-B911-6FCAD70828EB}" type="presOf" srcId="{F9D98BE5-C878-4B15-B4C0-ECDC5F29A3F9}" destId="{9A583CA1-D874-4C80-862F-F3A18D4F2702}" srcOrd="0" destOrd="0" presId="urn:microsoft.com/office/officeart/2005/8/layout/hList1"/>
    <dgm:cxn modelId="{5B9A6AA9-1732-497B-A4EC-15F240152ECA}" type="presOf" srcId="{F5BEA212-0F42-40EF-A461-4FB51555C122}" destId="{CDEAED2D-53EC-44DD-BD24-4418E74B8FBE}" srcOrd="0" destOrd="0" presId="urn:microsoft.com/office/officeart/2005/8/layout/hList1"/>
    <dgm:cxn modelId="{4F707CC8-4A8D-4064-A8FD-50CECA1FC70A}" type="presOf" srcId="{4B3786DD-0A10-44EA-8B7F-55D886DE92B7}" destId="{CD88FBBE-943A-4B3B-8180-D2BD5E6C7D37}" srcOrd="0" destOrd="0" presId="urn:microsoft.com/office/officeart/2005/8/layout/hList1"/>
    <dgm:cxn modelId="{B49D91CE-7519-4E89-900A-CE95A24D3BCF}" srcId="{9804EB51-D9DD-4FB0-ADFB-8D5AA97F8B92}" destId="{27C01058-7EC8-45F0-9E82-5E2E49898812}" srcOrd="0" destOrd="0" parTransId="{BC5B0C3E-1D03-4F1B-BDB5-680D42309637}" sibTransId="{7633E4A0-66AA-4F42-B06B-4A1470B38A1A}"/>
    <dgm:cxn modelId="{2E7E70E0-D009-4B36-AF0E-38FB43CF78BD}" srcId="{F9D98BE5-C878-4B15-B4C0-ECDC5F29A3F9}" destId="{9804EB51-D9DD-4FB0-ADFB-8D5AA97F8B92}" srcOrd="3" destOrd="0" parTransId="{DA25FA28-01BD-465D-A45F-F530C07A5DC0}" sibTransId="{6DBA5272-C9A4-4BAA-9F37-6E1DF6E6C65A}"/>
    <dgm:cxn modelId="{CB833CF3-6C6D-4CA7-9E8B-9115C6FCAEC6}" srcId="{F9D98BE5-C878-4B15-B4C0-ECDC5F29A3F9}" destId="{918DBCD1-3456-4F5A-8575-C63FFA4D393E}" srcOrd="1" destOrd="0" parTransId="{816A52C5-D84F-48B3-810E-F3BA83A35C9B}" sibTransId="{DEDAA4EB-D73A-4C20-8358-150540C3F8E4}"/>
    <dgm:cxn modelId="{7E5C49F4-FC9A-473D-9C5C-93E24221BD00}" srcId="{918DBCD1-3456-4F5A-8575-C63FFA4D393E}" destId="{1518E385-2891-48F5-8ADD-8D7131E26F85}" srcOrd="0" destOrd="0" parTransId="{6CFBB276-B6B0-4466-BC6C-8D487D66A870}" sibTransId="{A405F765-F3CF-4A0E-BD85-E04F8EDB4172}"/>
    <dgm:cxn modelId="{3B44F389-239C-432A-BB31-7226DC330F85}" type="presParOf" srcId="{9A583CA1-D874-4C80-862F-F3A18D4F2702}" destId="{47E64456-CC8E-4204-88CC-761C3ABB6A3C}" srcOrd="0" destOrd="0" presId="urn:microsoft.com/office/officeart/2005/8/layout/hList1"/>
    <dgm:cxn modelId="{997B5A18-3228-4760-94D1-55FA7C21A56D}" type="presParOf" srcId="{47E64456-CC8E-4204-88CC-761C3ABB6A3C}" destId="{CD88FBBE-943A-4B3B-8180-D2BD5E6C7D37}" srcOrd="0" destOrd="0" presId="urn:microsoft.com/office/officeart/2005/8/layout/hList1"/>
    <dgm:cxn modelId="{1C543DDA-BA1F-41CA-9066-0D1C17D53BF8}" type="presParOf" srcId="{47E64456-CC8E-4204-88CC-761C3ABB6A3C}" destId="{B1A1D0A3-EA16-4CB6-8FEA-98B679BFADC1}" srcOrd="1" destOrd="0" presId="urn:microsoft.com/office/officeart/2005/8/layout/hList1"/>
    <dgm:cxn modelId="{CDC95B87-0D86-4BCF-AE68-86B0A679E488}" type="presParOf" srcId="{9A583CA1-D874-4C80-862F-F3A18D4F2702}" destId="{E34C41D3-6544-48C9-AD63-4060179D0255}" srcOrd="1" destOrd="0" presId="urn:microsoft.com/office/officeart/2005/8/layout/hList1"/>
    <dgm:cxn modelId="{6F3725F5-0410-4342-B8FF-78645628550B}" type="presParOf" srcId="{9A583CA1-D874-4C80-862F-F3A18D4F2702}" destId="{7C4340DB-5709-422C-8C18-2F799F2A8A60}" srcOrd="2" destOrd="0" presId="urn:microsoft.com/office/officeart/2005/8/layout/hList1"/>
    <dgm:cxn modelId="{A0BF38C4-AC8A-438D-B9F0-C53C5130442A}" type="presParOf" srcId="{7C4340DB-5709-422C-8C18-2F799F2A8A60}" destId="{9F825D2F-9C50-43B8-9DEC-C5E324BAE01E}" srcOrd="0" destOrd="0" presId="urn:microsoft.com/office/officeart/2005/8/layout/hList1"/>
    <dgm:cxn modelId="{8A71AA5D-BA95-478C-8DFE-EB37DEB49FB3}" type="presParOf" srcId="{7C4340DB-5709-422C-8C18-2F799F2A8A60}" destId="{990693A9-590C-4538-B780-2B767877DF7F}" srcOrd="1" destOrd="0" presId="urn:microsoft.com/office/officeart/2005/8/layout/hList1"/>
    <dgm:cxn modelId="{4282378F-975E-4FEE-8E3C-B3B541A54FE8}" type="presParOf" srcId="{9A583CA1-D874-4C80-862F-F3A18D4F2702}" destId="{7AB12FAF-A2E4-4A99-A696-E27863661C22}" srcOrd="3" destOrd="0" presId="urn:microsoft.com/office/officeart/2005/8/layout/hList1"/>
    <dgm:cxn modelId="{31365FB0-74A2-4FE4-98EE-6199CE79C042}" type="presParOf" srcId="{9A583CA1-D874-4C80-862F-F3A18D4F2702}" destId="{F7BDB0E1-E64E-4714-9ECC-3B8888D642CF}" srcOrd="4" destOrd="0" presId="urn:microsoft.com/office/officeart/2005/8/layout/hList1"/>
    <dgm:cxn modelId="{C3FF3AB9-3B99-4BDF-B55B-86C0E891AFEE}" type="presParOf" srcId="{F7BDB0E1-E64E-4714-9ECC-3B8888D642CF}" destId="{CDEAED2D-53EC-44DD-BD24-4418E74B8FBE}" srcOrd="0" destOrd="0" presId="urn:microsoft.com/office/officeart/2005/8/layout/hList1"/>
    <dgm:cxn modelId="{67351206-43B0-4001-8DED-074DFED9BA4C}" type="presParOf" srcId="{F7BDB0E1-E64E-4714-9ECC-3B8888D642CF}" destId="{FA877DC5-8848-494F-8B1E-3A04C5035FE1}" srcOrd="1" destOrd="0" presId="urn:microsoft.com/office/officeart/2005/8/layout/hList1"/>
    <dgm:cxn modelId="{890724AB-4C66-4DF7-A5D2-C85515D8B2D5}" type="presParOf" srcId="{9A583CA1-D874-4C80-862F-F3A18D4F2702}" destId="{1D750951-78F2-42E4-A44E-27304B7B3CE0}" srcOrd="5" destOrd="0" presId="urn:microsoft.com/office/officeart/2005/8/layout/hList1"/>
    <dgm:cxn modelId="{C99B8385-8C2A-4E22-AE29-38121C6C3723}" type="presParOf" srcId="{9A583CA1-D874-4C80-862F-F3A18D4F2702}" destId="{3A91EA76-0244-409E-BFB0-84BC925C5EBA}" srcOrd="6" destOrd="0" presId="urn:microsoft.com/office/officeart/2005/8/layout/hList1"/>
    <dgm:cxn modelId="{11008D29-529E-45F9-B556-0FEDA8B16CED}" type="presParOf" srcId="{3A91EA76-0244-409E-BFB0-84BC925C5EBA}" destId="{489501EE-2C94-4614-92CC-0C62BE46C0C6}" srcOrd="0" destOrd="0" presId="urn:microsoft.com/office/officeart/2005/8/layout/hList1"/>
    <dgm:cxn modelId="{55220C23-6E6F-472D-B005-BD1585F09224}" type="presParOf" srcId="{3A91EA76-0244-409E-BFB0-84BC925C5EBA}" destId="{E0427F0D-5D1F-4A53-9573-BBDE375353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D60A15-825D-413A-A289-BA262F1C3B2C}" type="doc">
      <dgm:prSet loTypeId="urn:microsoft.com/office/officeart/2005/8/layout/hList1" loCatId="list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62B7CA6-D867-43E2-A631-29B2E85C1EFA}">
      <dgm:prSet/>
      <dgm:spPr/>
      <dgm:t>
        <a:bodyPr/>
        <a:lstStyle/>
        <a:p>
          <a:pPr rtl="0"/>
          <a:r>
            <a:rPr lang="en-US" b="1" dirty="0"/>
            <a:t>Required Assessments for Title I</a:t>
          </a:r>
          <a:endParaRPr lang="en-US" dirty="0"/>
        </a:p>
      </dgm:t>
    </dgm:pt>
    <dgm:pt modelId="{E7535A8A-F5AD-4EAA-9F70-192A310B6387}" type="parTrans" cxnId="{A3A5C2CE-120E-463C-95E3-740C056F7168}">
      <dgm:prSet/>
      <dgm:spPr/>
      <dgm:t>
        <a:bodyPr/>
        <a:lstStyle/>
        <a:p>
          <a:endParaRPr lang="en-US"/>
        </a:p>
      </dgm:t>
    </dgm:pt>
    <dgm:pt modelId="{9D748294-D3CB-406C-883A-0123EE9FAF56}" type="sibTrans" cxnId="{A3A5C2CE-120E-463C-95E3-740C056F7168}">
      <dgm:prSet/>
      <dgm:spPr/>
      <dgm:t>
        <a:bodyPr/>
        <a:lstStyle/>
        <a:p>
          <a:endParaRPr lang="en-US"/>
        </a:p>
      </dgm:t>
    </dgm:pt>
    <dgm:pt modelId="{C8A8742C-8585-4455-B631-F0307CFB5538}">
      <dgm:prSet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rtl="0"/>
          <a:r>
            <a:rPr lang="en-US" b="1" dirty="0"/>
            <a:t>State Assessments</a:t>
          </a:r>
          <a:endParaRPr lang="en-US" dirty="0"/>
        </a:p>
      </dgm:t>
    </dgm:pt>
    <dgm:pt modelId="{ED22A659-2E52-4DC4-B16A-69547419DC22}" type="parTrans" cxnId="{7AEABF5E-9092-49A3-BF6F-2228F0FE70E9}">
      <dgm:prSet/>
      <dgm:spPr/>
      <dgm:t>
        <a:bodyPr/>
        <a:lstStyle/>
        <a:p>
          <a:endParaRPr lang="en-US"/>
        </a:p>
      </dgm:t>
    </dgm:pt>
    <dgm:pt modelId="{450B1CE3-A57C-4D76-83E6-2572530D3C3A}" type="sibTrans" cxnId="{7AEABF5E-9092-49A3-BF6F-2228F0FE70E9}">
      <dgm:prSet/>
      <dgm:spPr/>
      <dgm:t>
        <a:bodyPr/>
        <a:lstStyle/>
        <a:p>
          <a:endParaRPr lang="en-US"/>
        </a:p>
      </dgm:t>
    </dgm:pt>
    <dgm:pt modelId="{6884D3B1-A885-4228-B36B-7B3F44FB43AC}">
      <dgm:prSet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rtl="0"/>
          <a:r>
            <a:rPr lang="en-US"/>
            <a:t>Reading (ELA) and math annually for grades 3-8 (Smarter Balanced Assessment Consortium – SBAC)</a:t>
          </a:r>
        </a:p>
      </dgm:t>
    </dgm:pt>
    <dgm:pt modelId="{88F90484-D721-4C1F-B590-C52D79144037}" type="parTrans" cxnId="{27CABD0D-B7FE-43DA-ABFB-3E4A89B90D90}">
      <dgm:prSet/>
      <dgm:spPr/>
      <dgm:t>
        <a:bodyPr/>
        <a:lstStyle/>
        <a:p>
          <a:endParaRPr lang="en-US"/>
        </a:p>
      </dgm:t>
    </dgm:pt>
    <dgm:pt modelId="{5A5784FD-8200-44AD-88FE-308E841C39BB}" type="sibTrans" cxnId="{27CABD0D-B7FE-43DA-ABFB-3E4A89B90D90}">
      <dgm:prSet/>
      <dgm:spPr/>
      <dgm:t>
        <a:bodyPr/>
        <a:lstStyle/>
        <a:p>
          <a:endParaRPr lang="en-US"/>
        </a:p>
      </dgm:t>
    </dgm:pt>
    <dgm:pt modelId="{0B37B3C1-C55E-4AE1-B252-A1B9C5B9535B}">
      <dgm:prSet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rtl="0"/>
          <a:r>
            <a:rPr lang="en-US" dirty="0"/>
            <a:t>ELA and math in high school (District Common Finals and Nevada End of Course (</a:t>
          </a:r>
          <a:r>
            <a:rPr lang="en-US" dirty="0" err="1"/>
            <a:t>EoC</a:t>
          </a:r>
          <a:r>
            <a:rPr lang="en-US" dirty="0"/>
            <a:t>) Finals)</a:t>
          </a:r>
        </a:p>
      </dgm:t>
    </dgm:pt>
    <dgm:pt modelId="{EB590949-B162-4A2F-86BE-B2655084C4C5}" type="parTrans" cxnId="{FA07FD61-7675-447D-A6BB-2D311E44E7C8}">
      <dgm:prSet/>
      <dgm:spPr/>
      <dgm:t>
        <a:bodyPr/>
        <a:lstStyle/>
        <a:p>
          <a:endParaRPr lang="en-US"/>
        </a:p>
      </dgm:t>
    </dgm:pt>
    <dgm:pt modelId="{E3A99166-E1E3-4971-BF83-9BD7EC1DBAAC}" type="sibTrans" cxnId="{FA07FD61-7675-447D-A6BB-2D311E44E7C8}">
      <dgm:prSet/>
      <dgm:spPr/>
      <dgm:t>
        <a:bodyPr/>
        <a:lstStyle/>
        <a:p>
          <a:endParaRPr lang="en-US"/>
        </a:p>
      </dgm:t>
    </dgm:pt>
    <dgm:pt modelId="{2BFF1399-932E-41D1-B9C8-321E23ADA135}">
      <dgm:prSet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rtl="0"/>
          <a:r>
            <a:rPr lang="en-US" dirty="0"/>
            <a:t>Science in grades 5 and 8 (Nevada Science Assessments), and once in grades 9 or 10 (</a:t>
          </a:r>
          <a:r>
            <a:rPr lang="en-US" dirty="0" err="1"/>
            <a:t>EoC</a:t>
          </a:r>
          <a:r>
            <a:rPr lang="en-US" dirty="0"/>
            <a:t> Final)</a:t>
          </a:r>
        </a:p>
      </dgm:t>
    </dgm:pt>
    <dgm:pt modelId="{6FAA548C-70F8-4726-AA92-C370716F7C45}" type="parTrans" cxnId="{1BCEA16D-4424-4752-97BB-5909B4318A0F}">
      <dgm:prSet/>
      <dgm:spPr/>
      <dgm:t>
        <a:bodyPr/>
        <a:lstStyle/>
        <a:p>
          <a:endParaRPr lang="en-US"/>
        </a:p>
      </dgm:t>
    </dgm:pt>
    <dgm:pt modelId="{FCBD9BD2-7161-483B-BD7E-54C2DFEEC485}" type="sibTrans" cxnId="{1BCEA16D-4424-4752-97BB-5909B4318A0F}">
      <dgm:prSet/>
      <dgm:spPr/>
      <dgm:t>
        <a:bodyPr/>
        <a:lstStyle/>
        <a:p>
          <a:endParaRPr lang="en-US"/>
        </a:p>
      </dgm:t>
    </dgm:pt>
    <dgm:pt modelId="{208842AC-3BB4-4BDB-8E9C-AA5467D49A0B}">
      <dgm:prSet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rtl="0"/>
          <a:r>
            <a:rPr lang="en-US" b="1"/>
            <a:t>Other: </a:t>
          </a:r>
          <a:endParaRPr lang="en-US"/>
        </a:p>
      </dgm:t>
    </dgm:pt>
    <dgm:pt modelId="{5A9A5B93-3AA9-4A35-8F2F-76F8AE1F7461}" type="parTrans" cxnId="{EACD5FD4-606C-4493-8146-3860C97410ED}">
      <dgm:prSet/>
      <dgm:spPr/>
      <dgm:t>
        <a:bodyPr/>
        <a:lstStyle/>
        <a:p>
          <a:endParaRPr lang="en-US"/>
        </a:p>
      </dgm:t>
    </dgm:pt>
    <dgm:pt modelId="{CB638460-D155-4F70-A984-7946E0AABC0C}" type="sibTrans" cxnId="{EACD5FD4-606C-4493-8146-3860C97410ED}">
      <dgm:prSet/>
      <dgm:spPr/>
      <dgm:t>
        <a:bodyPr/>
        <a:lstStyle/>
        <a:p>
          <a:endParaRPr lang="en-US"/>
        </a:p>
      </dgm:t>
    </dgm:pt>
    <dgm:pt modelId="{4DE1D477-1E37-4236-BD1B-FFD905827BCE}">
      <dgm:prSet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rtl="0"/>
          <a:r>
            <a:rPr lang="en-US"/>
            <a:t>Students who are English Learners (EL) have tests of English academic proficiency.</a:t>
          </a:r>
        </a:p>
      </dgm:t>
    </dgm:pt>
    <dgm:pt modelId="{B1A309C9-E052-4781-83AA-50A7BE56E404}" type="parTrans" cxnId="{217792CF-EA5A-41C4-9DCB-F0296FCE9D8E}">
      <dgm:prSet/>
      <dgm:spPr/>
      <dgm:t>
        <a:bodyPr/>
        <a:lstStyle/>
        <a:p>
          <a:endParaRPr lang="en-US"/>
        </a:p>
      </dgm:t>
    </dgm:pt>
    <dgm:pt modelId="{D9E631E2-9278-4718-910C-F79DEDE3004B}" type="sibTrans" cxnId="{217792CF-EA5A-41C4-9DCB-F0296FCE9D8E}">
      <dgm:prSet/>
      <dgm:spPr/>
      <dgm:t>
        <a:bodyPr/>
        <a:lstStyle/>
        <a:p>
          <a:endParaRPr lang="en-US"/>
        </a:p>
      </dgm:t>
    </dgm:pt>
    <dgm:pt modelId="{B2B1B910-07C0-4013-85B7-05E19C690C55}">
      <dgm:prSet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rtl="0"/>
          <a:r>
            <a:rPr lang="en-US"/>
            <a:t>Measure listening, speaking, reading, and writing skills in English (ACCESS for ELLs)</a:t>
          </a:r>
        </a:p>
      </dgm:t>
    </dgm:pt>
    <dgm:pt modelId="{FA2BD612-EB58-41DD-BFE0-7DBB34656FC9}" type="parTrans" cxnId="{CA72CD84-D467-4CFE-863B-343C0A510FFB}">
      <dgm:prSet/>
      <dgm:spPr/>
      <dgm:t>
        <a:bodyPr/>
        <a:lstStyle/>
        <a:p>
          <a:endParaRPr lang="en-US"/>
        </a:p>
      </dgm:t>
    </dgm:pt>
    <dgm:pt modelId="{BA294E26-1FE1-4A94-AFA2-5007E6AF1979}" type="sibTrans" cxnId="{CA72CD84-D467-4CFE-863B-343C0A510FFB}">
      <dgm:prSet/>
      <dgm:spPr/>
      <dgm:t>
        <a:bodyPr/>
        <a:lstStyle/>
        <a:p>
          <a:endParaRPr lang="en-US"/>
        </a:p>
      </dgm:t>
    </dgm:pt>
    <dgm:pt modelId="{8A105138-1DF2-4E08-8795-517352D80927}" type="pres">
      <dgm:prSet presAssocID="{63D60A15-825D-413A-A289-BA262F1C3B2C}" presName="Name0" presStyleCnt="0">
        <dgm:presLayoutVars>
          <dgm:dir/>
          <dgm:animLvl val="lvl"/>
          <dgm:resizeHandles val="exact"/>
        </dgm:presLayoutVars>
      </dgm:prSet>
      <dgm:spPr/>
    </dgm:pt>
    <dgm:pt modelId="{A4E2206D-88B5-44AA-9069-02A6161C8D0F}" type="pres">
      <dgm:prSet presAssocID="{C62B7CA6-D867-43E2-A631-29B2E85C1EFA}" presName="composite" presStyleCnt="0"/>
      <dgm:spPr/>
    </dgm:pt>
    <dgm:pt modelId="{FBA00CD1-493E-49EF-8F34-A56EAC223230}" type="pres">
      <dgm:prSet presAssocID="{C62B7CA6-D867-43E2-A631-29B2E85C1EFA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8A429968-DDBA-4AC0-8275-DCBF0602A400}" type="pres">
      <dgm:prSet presAssocID="{C62B7CA6-D867-43E2-A631-29B2E85C1EFA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FD3FB908-7FFA-43AA-B2ED-201F7AD7DC0C}" type="presOf" srcId="{63D60A15-825D-413A-A289-BA262F1C3B2C}" destId="{8A105138-1DF2-4E08-8795-517352D80927}" srcOrd="0" destOrd="0" presId="urn:microsoft.com/office/officeart/2005/8/layout/hList1"/>
    <dgm:cxn modelId="{27CABD0D-B7FE-43DA-ABFB-3E4A89B90D90}" srcId="{C8A8742C-8585-4455-B631-F0307CFB5538}" destId="{6884D3B1-A885-4228-B36B-7B3F44FB43AC}" srcOrd="0" destOrd="0" parTransId="{88F90484-D721-4C1F-B590-C52D79144037}" sibTransId="{5A5784FD-8200-44AD-88FE-308E841C39BB}"/>
    <dgm:cxn modelId="{0CFB2111-23C2-4CA1-8A04-3A32A867EAA9}" type="presOf" srcId="{6884D3B1-A885-4228-B36B-7B3F44FB43AC}" destId="{8A429968-DDBA-4AC0-8275-DCBF0602A400}" srcOrd="0" destOrd="1" presId="urn:microsoft.com/office/officeart/2005/8/layout/hList1"/>
    <dgm:cxn modelId="{C54E901D-0953-4786-BCC0-157B9ED50C30}" type="presOf" srcId="{C62B7CA6-D867-43E2-A631-29B2E85C1EFA}" destId="{FBA00CD1-493E-49EF-8F34-A56EAC223230}" srcOrd="0" destOrd="0" presId="urn:microsoft.com/office/officeart/2005/8/layout/hList1"/>
    <dgm:cxn modelId="{7AEABF5E-9092-49A3-BF6F-2228F0FE70E9}" srcId="{C62B7CA6-D867-43E2-A631-29B2E85C1EFA}" destId="{C8A8742C-8585-4455-B631-F0307CFB5538}" srcOrd="0" destOrd="0" parTransId="{ED22A659-2E52-4DC4-B16A-69547419DC22}" sibTransId="{450B1CE3-A57C-4D76-83E6-2572530D3C3A}"/>
    <dgm:cxn modelId="{FA07FD61-7675-447D-A6BB-2D311E44E7C8}" srcId="{C8A8742C-8585-4455-B631-F0307CFB5538}" destId="{0B37B3C1-C55E-4AE1-B252-A1B9C5B9535B}" srcOrd="1" destOrd="0" parTransId="{EB590949-B162-4A2F-86BE-B2655084C4C5}" sibTransId="{E3A99166-E1E3-4971-BF83-9BD7EC1DBAAC}"/>
    <dgm:cxn modelId="{1BCEA16D-4424-4752-97BB-5909B4318A0F}" srcId="{C8A8742C-8585-4455-B631-F0307CFB5538}" destId="{2BFF1399-932E-41D1-B9C8-321E23ADA135}" srcOrd="2" destOrd="0" parTransId="{6FAA548C-70F8-4726-AA92-C370716F7C45}" sibTransId="{FCBD9BD2-7161-483B-BD7E-54C2DFEEC485}"/>
    <dgm:cxn modelId="{A83BF054-DA52-448D-B1FE-24815D533644}" type="presOf" srcId="{4DE1D477-1E37-4236-BD1B-FFD905827BCE}" destId="{8A429968-DDBA-4AC0-8275-DCBF0602A400}" srcOrd="0" destOrd="5" presId="urn:microsoft.com/office/officeart/2005/8/layout/hList1"/>
    <dgm:cxn modelId="{CA72CD84-D467-4CFE-863B-343C0A510FFB}" srcId="{208842AC-3BB4-4BDB-8E9C-AA5467D49A0B}" destId="{B2B1B910-07C0-4013-85B7-05E19C690C55}" srcOrd="1" destOrd="0" parTransId="{FA2BD612-EB58-41DD-BFE0-7DBB34656FC9}" sibTransId="{BA294E26-1FE1-4A94-AFA2-5007E6AF1979}"/>
    <dgm:cxn modelId="{E87E2593-8503-4407-BA69-D578A1F09B92}" type="presOf" srcId="{0B37B3C1-C55E-4AE1-B252-A1B9C5B9535B}" destId="{8A429968-DDBA-4AC0-8275-DCBF0602A400}" srcOrd="0" destOrd="2" presId="urn:microsoft.com/office/officeart/2005/8/layout/hList1"/>
    <dgm:cxn modelId="{6A5038C2-7FC8-4BF1-9BF4-6C96568E1348}" type="presOf" srcId="{2BFF1399-932E-41D1-B9C8-321E23ADA135}" destId="{8A429968-DDBA-4AC0-8275-DCBF0602A400}" srcOrd="0" destOrd="3" presId="urn:microsoft.com/office/officeart/2005/8/layout/hList1"/>
    <dgm:cxn modelId="{A396D4CC-3EA5-439D-8876-17E57E9C8884}" type="presOf" srcId="{208842AC-3BB4-4BDB-8E9C-AA5467D49A0B}" destId="{8A429968-DDBA-4AC0-8275-DCBF0602A400}" srcOrd="0" destOrd="4" presId="urn:microsoft.com/office/officeart/2005/8/layout/hList1"/>
    <dgm:cxn modelId="{A83ACFCD-0D87-4F11-93A9-B2AF7E01A059}" type="presOf" srcId="{C8A8742C-8585-4455-B631-F0307CFB5538}" destId="{8A429968-DDBA-4AC0-8275-DCBF0602A400}" srcOrd="0" destOrd="0" presId="urn:microsoft.com/office/officeart/2005/8/layout/hList1"/>
    <dgm:cxn modelId="{A3A5C2CE-120E-463C-95E3-740C056F7168}" srcId="{63D60A15-825D-413A-A289-BA262F1C3B2C}" destId="{C62B7CA6-D867-43E2-A631-29B2E85C1EFA}" srcOrd="0" destOrd="0" parTransId="{E7535A8A-F5AD-4EAA-9F70-192A310B6387}" sibTransId="{9D748294-D3CB-406C-883A-0123EE9FAF56}"/>
    <dgm:cxn modelId="{217792CF-EA5A-41C4-9DCB-F0296FCE9D8E}" srcId="{208842AC-3BB4-4BDB-8E9C-AA5467D49A0B}" destId="{4DE1D477-1E37-4236-BD1B-FFD905827BCE}" srcOrd="0" destOrd="0" parTransId="{B1A309C9-E052-4781-83AA-50A7BE56E404}" sibTransId="{D9E631E2-9278-4718-910C-F79DEDE3004B}"/>
    <dgm:cxn modelId="{EACD5FD4-606C-4493-8146-3860C97410ED}" srcId="{C62B7CA6-D867-43E2-A631-29B2E85C1EFA}" destId="{208842AC-3BB4-4BDB-8E9C-AA5467D49A0B}" srcOrd="1" destOrd="0" parTransId="{5A9A5B93-3AA9-4A35-8F2F-76F8AE1F7461}" sibTransId="{CB638460-D155-4F70-A984-7946E0AABC0C}"/>
    <dgm:cxn modelId="{B1C334F9-C0F4-483A-8065-65AC3F0B3C73}" type="presOf" srcId="{B2B1B910-07C0-4013-85B7-05E19C690C55}" destId="{8A429968-DDBA-4AC0-8275-DCBF0602A400}" srcOrd="0" destOrd="6" presId="urn:microsoft.com/office/officeart/2005/8/layout/hList1"/>
    <dgm:cxn modelId="{6E974CAF-45E0-4DF1-9EE2-77B8ED3130F9}" type="presParOf" srcId="{8A105138-1DF2-4E08-8795-517352D80927}" destId="{A4E2206D-88B5-44AA-9069-02A6161C8D0F}" srcOrd="0" destOrd="0" presId="urn:microsoft.com/office/officeart/2005/8/layout/hList1"/>
    <dgm:cxn modelId="{981559D3-3395-4B53-84AE-AF8A28F1E72B}" type="presParOf" srcId="{A4E2206D-88B5-44AA-9069-02A6161C8D0F}" destId="{FBA00CD1-493E-49EF-8F34-A56EAC223230}" srcOrd="0" destOrd="0" presId="urn:microsoft.com/office/officeart/2005/8/layout/hList1"/>
    <dgm:cxn modelId="{E63F6594-2A6C-4A48-A013-B99C398083D0}" type="presParOf" srcId="{A4E2206D-88B5-44AA-9069-02A6161C8D0F}" destId="{8A429968-DDBA-4AC0-8275-DCBF0602A400}" srcOrd="1" destOrd="0" presId="urn:microsoft.com/office/officeart/2005/8/layout/hList1"/>
  </dgm:cxnLst>
  <dgm:bg>
    <a:effectLst>
      <a:softEdge rad="12700"/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CCB081D-18B0-4238-8E6C-E8C2AEAA573B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EB3F20C-1D41-4BC4-BE23-2F1423E36140}">
      <dgm:prSet/>
      <dgm:spPr/>
      <dgm:t>
        <a:bodyPr/>
        <a:lstStyle/>
        <a:p>
          <a:pPr rtl="0"/>
          <a:r>
            <a:rPr lang="en-US" b="1"/>
            <a:t>You will be notified of your child’s assessment results.</a:t>
          </a:r>
          <a:endParaRPr lang="en-US"/>
        </a:p>
      </dgm:t>
    </dgm:pt>
    <dgm:pt modelId="{B813D7FC-EB48-4726-A709-EAAB748EC06B}" type="parTrans" cxnId="{4E1070E3-18D3-457C-B449-61AA2988C752}">
      <dgm:prSet/>
      <dgm:spPr/>
      <dgm:t>
        <a:bodyPr/>
        <a:lstStyle/>
        <a:p>
          <a:endParaRPr lang="en-US"/>
        </a:p>
      </dgm:t>
    </dgm:pt>
    <dgm:pt modelId="{31CB42E1-14B1-46A9-AFDE-363B00A3F06B}" type="sibTrans" cxnId="{4E1070E3-18D3-457C-B449-61AA2988C752}">
      <dgm:prSet/>
      <dgm:spPr/>
      <dgm:t>
        <a:bodyPr/>
        <a:lstStyle/>
        <a:p>
          <a:endParaRPr lang="en-US"/>
        </a:p>
      </dgm:t>
    </dgm:pt>
    <dgm:pt modelId="{F20C9DDF-7AA7-466C-9146-AD7719E889B4}">
      <dgm:prSet/>
      <dgm:spPr/>
      <dgm:t>
        <a:bodyPr/>
        <a:lstStyle/>
        <a:p>
          <a:pPr rtl="0"/>
          <a:r>
            <a:rPr lang="en-US" b="1"/>
            <a:t>Timeline:</a:t>
          </a:r>
          <a:endParaRPr lang="en-US"/>
        </a:p>
      </dgm:t>
    </dgm:pt>
    <dgm:pt modelId="{9B06816F-1259-4FFC-89F6-293D5EBE3C4E}" type="parTrans" cxnId="{9A827A59-B26F-48E4-A139-6C59C7264503}">
      <dgm:prSet/>
      <dgm:spPr/>
      <dgm:t>
        <a:bodyPr/>
        <a:lstStyle/>
        <a:p>
          <a:endParaRPr lang="en-US"/>
        </a:p>
      </dgm:t>
    </dgm:pt>
    <dgm:pt modelId="{D84EF8E8-7FB2-442F-8CB4-694FE9C43B3C}" type="sibTrans" cxnId="{9A827A59-B26F-48E4-A139-6C59C7264503}">
      <dgm:prSet/>
      <dgm:spPr/>
      <dgm:t>
        <a:bodyPr/>
        <a:lstStyle/>
        <a:p>
          <a:endParaRPr lang="en-US"/>
        </a:p>
      </dgm:t>
    </dgm:pt>
    <dgm:pt modelId="{D4C2E00F-83E4-4B87-810E-A925B774DCF6}">
      <dgm:prSet/>
      <dgm:spPr/>
      <dgm:t>
        <a:bodyPr/>
        <a:lstStyle/>
        <a:p>
          <a:pPr rtl="0"/>
          <a:r>
            <a:rPr lang="en-US" b="1"/>
            <a:t>State Assessments</a:t>
          </a:r>
          <a:endParaRPr lang="en-US"/>
        </a:p>
      </dgm:t>
    </dgm:pt>
    <dgm:pt modelId="{78B593B3-3D50-48EB-ADC0-D1F4CD6515DD}" type="parTrans" cxnId="{826C49ED-6751-4E06-AA19-3821F4CDAB59}">
      <dgm:prSet/>
      <dgm:spPr/>
      <dgm:t>
        <a:bodyPr/>
        <a:lstStyle/>
        <a:p>
          <a:endParaRPr lang="en-US"/>
        </a:p>
      </dgm:t>
    </dgm:pt>
    <dgm:pt modelId="{B1C0F3FE-8F98-4849-8E33-D2576A512C32}" type="sibTrans" cxnId="{826C49ED-6751-4E06-AA19-3821F4CDAB59}">
      <dgm:prSet/>
      <dgm:spPr/>
      <dgm:t>
        <a:bodyPr/>
        <a:lstStyle/>
        <a:p>
          <a:endParaRPr lang="en-US"/>
        </a:p>
      </dgm:t>
    </dgm:pt>
    <dgm:pt modelId="{ACC21B04-644C-4059-BB69-7756CE46873C}">
      <dgm:prSet/>
      <dgm:spPr/>
      <dgm:t>
        <a:bodyPr/>
        <a:lstStyle/>
        <a:p>
          <a:pPr rtl="0"/>
          <a:r>
            <a:rPr lang="en-US"/>
            <a:t>Grades 3-8 – Fall after test is taken</a:t>
          </a:r>
        </a:p>
      </dgm:t>
    </dgm:pt>
    <dgm:pt modelId="{F058300A-F79C-4C5C-A5C2-4CE2F24699E8}" type="parTrans" cxnId="{D73D2077-0517-4600-9B1F-250277B241B4}">
      <dgm:prSet/>
      <dgm:spPr/>
      <dgm:t>
        <a:bodyPr/>
        <a:lstStyle/>
        <a:p>
          <a:endParaRPr lang="en-US"/>
        </a:p>
      </dgm:t>
    </dgm:pt>
    <dgm:pt modelId="{C7DA1D13-A21C-4799-A951-613B95BB754E}" type="sibTrans" cxnId="{D73D2077-0517-4600-9B1F-250277B241B4}">
      <dgm:prSet/>
      <dgm:spPr/>
      <dgm:t>
        <a:bodyPr/>
        <a:lstStyle/>
        <a:p>
          <a:endParaRPr lang="en-US"/>
        </a:p>
      </dgm:t>
    </dgm:pt>
    <dgm:pt modelId="{164D80C6-390C-45E0-9C17-7EE88C19BBC5}">
      <dgm:prSet/>
      <dgm:spPr/>
      <dgm:t>
        <a:bodyPr/>
        <a:lstStyle/>
        <a:p>
          <a:pPr rtl="0"/>
          <a:r>
            <a:rPr lang="en-US"/>
            <a:t>High school – After District Common Assessments or EoC exams </a:t>
          </a:r>
        </a:p>
      </dgm:t>
    </dgm:pt>
    <dgm:pt modelId="{6943A1C1-A604-4E58-99D9-D9C10E98E22C}" type="parTrans" cxnId="{E4869EC8-D21A-4F19-A634-70DD0F2AB822}">
      <dgm:prSet/>
      <dgm:spPr/>
      <dgm:t>
        <a:bodyPr/>
        <a:lstStyle/>
        <a:p>
          <a:endParaRPr lang="en-US"/>
        </a:p>
      </dgm:t>
    </dgm:pt>
    <dgm:pt modelId="{F7BE21BD-CD6F-4EC9-9600-4334547444FD}" type="sibTrans" cxnId="{E4869EC8-D21A-4F19-A634-70DD0F2AB822}">
      <dgm:prSet/>
      <dgm:spPr/>
      <dgm:t>
        <a:bodyPr/>
        <a:lstStyle/>
        <a:p>
          <a:endParaRPr lang="en-US"/>
        </a:p>
      </dgm:t>
    </dgm:pt>
    <dgm:pt modelId="{DE861085-E93E-4C95-ABA8-DAF5754CB544}">
      <dgm:prSet/>
      <dgm:spPr/>
      <dgm:t>
        <a:bodyPr/>
        <a:lstStyle/>
        <a:p>
          <a:pPr rtl="0"/>
          <a:r>
            <a:rPr lang="en-US" b="1"/>
            <a:t>WIDA ACCESS </a:t>
          </a:r>
          <a:r>
            <a:rPr lang="en-US"/>
            <a:t>– Spring of current school year</a:t>
          </a:r>
        </a:p>
      </dgm:t>
    </dgm:pt>
    <dgm:pt modelId="{1D902FF9-D116-410F-84F4-D1EDC684C067}" type="parTrans" cxnId="{B79100CC-6464-4131-9759-00FBA1CB95CA}">
      <dgm:prSet/>
      <dgm:spPr/>
      <dgm:t>
        <a:bodyPr/>
        <a:lstStyle/>
        <a:p>
          <a:endParaRPr lang="en-US"/>
        </a:p>
      </dgm:t>
    </dgm:pt>
    <dgm:pt modelId="{560EF4F5-D4EB-46EA-AD24-3F7183EE27C9}" type="sibTrans" cxnId="{B79100CC-6464-4131-9759-00FBA1CB95CA}">
      <dgm:prSet/>
      <dgm:spPr/>
      <dgm:t>
        <a:bodyPr/>
        <a:lstStyle/>
        <a:p>
          <a:endParaRPr lang="en-US"/>
        </a:p>
      </dgm:t>
    </dgm:pt>
    <dgm:pt modelId="{7CF70CF3-389A-4807-A340-3A583D961640}" type="pres">
      <dgm:prSet presAssocID="{5CCB081D-18B0-4238-8E6C-E8C2AEAA573B}" presName="linear" presStyleCnt="0">
        <dgm:presLayoutVars>
          <dgm:animLvl val="lvl"/>
          <dgm:resizeHandles val="exact"/>
        </dgm:presLayoutVars>
      </dgm:prSet>
      <dgm:spPr/>
    </dgm:pt>
    <dgm:pt modelId="{0AA36155-922B-4F80-B168-CCC63769552A}" type="pres">
      <dgm:prSet presAssocID="{CEB3F20C-1D41-4BC4-BE23-2F1423E3614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EFE3FA4-A52A-4567-8F57-B46C9045E500}" type="pres">
      <dgm:prSet presAssocID="{31CB42E1-14B1-46A9-AFDE-363B00A3F06B}" presName="spacer" presStyleCnt="0"/>
      <dgm:spPr/>
    </dgm:pt>
    <dgm:pt modelId="{4E462402-7F16-474F-BD13-1C730F9EE8B1}" type="pres">
      <dgm:prSet presAssocID="{F20C9DDF-7AA7-466C-9146-AD7719E889B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9244EF56-9913-4E3D-93AF-44871731CE52}" type="pres">
      <dgm:prSet presAssocID="{F20C9DDF-7AA7-466C-9146-AD7719E889B4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E2E46322-8CBE-4438-9CA4-FE2CDD07E0AC}" type="presOf" srcId="{F20C9DDF-7AA7-466C-9146-AD7719E889B4}" destId="{4E462402-7F16-474F-BD13-1C730F9EE8B1}" srcOrd="0" destOrd="0" presId="urn:microsoft.com/office/officeart/2005/8/layout/vList2"/>
    <dgm:cxn modelId="{49239634-D988-40DC-BA20-ECE7C35421FA}" type="presOf" srcId="{5CCB081D-18B0-4238-8E6C-E8C2AEAA573B}" destId="{7CF70CF3-389A-4807-A340-3A583D961640}" srcOrd="0" destOrd="0" presId="urn:microsoft.com/office/officeart/2005/8/layout/vList2"/>
    <dgm:cxn modelId="{B687D737-1B6C-484C-ACEB-02C92B54636F}" type="presOf" srcId="{164D80C6-390C-45E0-9C17-7EE88C19BBC5}" destId="{9244EF56-9913-4E3D-93AF-44871731CE52}" srcOrd="0" destOrd="2" presId="urn:microsoft.com/office/officeart/2005/8/layout/vList2"/>
    <dgm:cxn modelId="{B1C1A960-1FB7-4429-96C6-9F01AA61B288}" type="presOf" srcId="{ACC21B04-644C-4059-BB69-7756CE46873C}" destId="{9244EF56-9913-4E3D-93AF-44871731CE52}" srcOrd="0" destOrd="1" presId="urn:microsoft.com/office/officeart/2005/8/layout/vList2"/>
    <dgm:cxn modelId="{D73D2077-0517-4600-9B1F-250277B241B4}" srcId="{D4C2E00F-83E4-4B87-810E-A925B774DCF6}" destId="{ACC21B04-644C-4059-BB69-7756CE46873C}" srcOrd="0" destOrd="0" parTransId="{F058300A-F79C-4C5C-A5C2-4CE2F24699E8}" sibTransId="{C7DA1D13-A21C-4799-A951-613B95BB754E}"/>
    <dgm:cxn modelId="{9A827A59-B26F-48E4-A139-6C59C7264503}" srcId="{5CCB081D-18B0-4238-8E6C-E8C2AEAA573B}" destId="{F20C9DDF-7AA7-466C-9146-AD7719E889B4}" srcOrd="1" destOrd="0" parTransId="{9B06816F-1259-4FFC-89F6-293D5EBE3C4E}" sibTransId="{D84EF8E8-7FB2-442F-8CB4-694FE9C43B3C}"/>
    <dgm:cxn modelId="{E4869EC8-D21A-4F19-A634-70DD0F2AB822}" srcId="{D4C2E00F-83E4-4B87-810E-A925B774DCF6}" destId="{164D80C6-390C-45E0-9C17-7EE88C19BBC5}" srcOrd="1" destOrd="0" parTransId="{6943A1C1-A604-4E58-99D9-D9C10E98E22C}" sibTransId="{F7BE21BD-CD6F-4EC9-9600-4334547444FD}"/>
    <dgm:cxn modelId="{B79100CC-6464-4131-9759-00FBA1CB95CA}" srcId="{F20C9DDF-7AA7-466C-9146-AD7719E889B4}" destId="{DE861085-E93E-4C95-ABA8-DAF5754CB544}" srcOrd="1" destOrd="0" parTransId="{1D902FF9-D116-410F-84F4-D1EDC684C067}" sibTransId="{560EF4F5-D4EB-46EA-AD24-3F7183EE27C9}"/>
    <dgm:cxn modelId="{2BB8BECE-4BB1-4901-ABD7-B91E3D787F91}" type="presOf" srcId="{CEB3F20C-1D41-4BC4-BE23-2F1423E36140}" destId="{0AA36155-922B-4F80-B168-CCC63769552A}" srcOrd="0" destOrd="0" presId="urn:microsoft.com/office/officeart/2005/8/layout/vList2"/>
    <dgm:cxn modelId="{C913E5D9-12A9-4EE5-A488-1EBF12552F66}" type="presOf" srcId="{D4C2E00F-83E4-4B87-810E-A925B774DCF6}" destId="{9244EF56-9913-4E3D-93AF-44871731CE52}" srcOrd="0" destOrd="0" presId="urn:microsoft.com/office/officeart/2005/8/layout/vList2"/>
    <dgm:cxn modelId="{4E1070E3-18D3-457C-B449-61AA2988C752}" srcId="{5CCB081D-18B0-4238-8E6C-E8C2AEAA573B}" destId="{CEB3F20C-1D41-4BC4-BE23-2F1423E36140}" srcOrd="0" destOrd="0" parTransId="{B813D7FC-EB48-4726-A709-EAAB748EC06B}" sibTransId="{31CB42E1-14B1-46A9-AFDE-363B00A3F06B}"/>
    <dgm:cxn modelId="{2B564AEA-1BE2-491F-9810-553A71ABB59E}" type="presOf" srcId="{DE861085-E93E-4C95-ABA8-DAF5754CB544}" destId="{9244EF56-9913-4E3D-93AF-44871731CE52}" srcOrd="0" destOrd="3" presId="urn:microsoft.com/office/officeart/2005/8/layout/vList2"/>
    <dgm:cxn modelId="{826C49ED-6751-4E06-AA19-3821F4CDAB59}" srcId="{F20C9DDF-7AA7-466C-9146-AD7719E889B4}" destId="{D4C2E00F-83E4-4B87-810E-A925B774DCF6}" srcOrd="0" destOrd="0" parTransId="{78B593B3-3D50-48EB-ADC0-D1F4CD6515DD}" sibTransId="{B1C0F3FE-8F98-4849-8E33-D2576A512C32}"/>
    <dgm:cxn modelId="{EBD18A0C-A07B-4144-B8F0-1C4252497273}" type="presParOf" srcId="{7CF70CF3-389A-4807-A340-3A583D961640}" destId="{0AA36155-922B-4F80-B168-CCC63769552A}" srcOrd="0" destOrd="0" presId="urn:microsoft.com/office/officeart/2005/8/layout/vList2"/>
    <dgm:cxn modelId="{6BDAC26E-9001-4F61-994D-261860FB3FB4}" type="presParOf" srcId="{7CF70CF3-389A-4807-A340-3A583D961640}" destId="{9EFE3FA4-A52A-4567-8F57-B46C9045E500}" srcOrd="1" destOrd="0" presId="urn:microsoft.com/office/officeart/2005/8/layout/vList2"/>
    <dgm:cxn modelId="{BC4D40AF-9317-43CC-9965-6BF5D1F5A3FC}" type="presParOf" srcId="{7CF70CF3-389A-4807-A340-3A583D961640}" destId="{4E462402-7F16-474F-BD13-1C730F9EE8B1}" srcOrd="2" destOrd="0" presId="urn:microsoft.com/office/officeart/2005/8/layout/vList2"/>
    <dgm:cxn modelId="{232BBBA3-3EBB-4AD4-B92F-FD884BB3D4B5}" type="presParOf" srcId="{7CF70CF3-389A-4807-A340-3A583D961640}" destId="{9244EF56-9913-4E3D-93AF-44871731CE5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26441C-9686-447C-BF80-61EE663F4362}" type="doc">
      <dgm:prSet loTypeId="urn:microsoft.com/office/officeart/2005/8/layout/process1" loCatId="process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3D87E758-B45D-439B-A99B-CB9A8A2720A1}">
      <dgm:prSet/>
      <dgm:spPr>
        <a:solidFill>
          <a:srgbClr val="419571"/>
        </a:solidFill>
      </dgm:spPr>
      <dgm:t>
        <a:bodyPr/>
        <a:lstStyle/>
        <a:p>
          <a:pPr rtl="0"/>
          <a:r>
            <a:rPr lang="en-US" dirty="0"/>
            <a:t>Amount of funds available for this year</a:t>
          </a:r>
        </a:p>
      </dgm:t>
    </dgm:pt>
    <dgm:pt modelId="{8C1EB5D8-A60F-4563-B083-947146B4E30C}" type="parTrans" cxnId="{04DAA378-9539-457B-8CE9-606D013A8C0B}">
      <dgm:prSet/>
      <dgm:spPr/>
      <dgm:t>
        <a:bodyPr/>
        <a:lstStyle/>
        <a:p>
          <a:endParaRPr lang="en-US"/>
        </a:p>
      </dgm:t>
    </dgm:pt>
    <dgm:pt modelId="{4C54879B-E04F-4C0C-A1D8-8AD66FC1F0F4}" type="sibTrans" cxnId="{04DAA378-9539-457B-8CE9-606D013A8C0B}">
      <dgm:prSet/>
      <dgm:spPr/>
      <dgm:t>
        <a:bodyPr/>
        <a:lstStyle/>
        <a:p>
          <a:endParaRPr lang="en-US"/>
        </a:p>
      </dgm:t>
    </dgm:pt>
    <dgm:pt modelId="{CCF0326C-62EE-40BE-B449-AE916EE2779E}">
      <dgm:prSet/>
      <dgm:spPr>
        <a:solidFill>
          <a:srgbClr val="419571"/>
        </a:solidFill>
      </dgm:spPr>
      <dgm:t>
        <a:bodyPr/>
        <a:lstStyle/>
        <a:p>
          <a:pPr rtl="0"/>
          <a:r>
            <a:rPr lang="en-US" dirty="0"/>
            <a:t>168,563</a:t>
          </a:r>
        </a:p>
      </dgm:t>
    </dgm:pt>
    <dgm:pt modelId="{14B65FE2-7FA4-4B16-B55A-9B6536CAA6B0}" type="parTrans" cxnId="{64702A78-5288-41A0-92E3-436D465A278F}">
      <dgm:prSet/>
      <dgm:spPr/>
      <dgm:t>
        <a:bodyPr/>
        <a:lstStyle/>
        <a:p>
          <a:endParaRPr lang="en-US"/>
        </a:p>
      </dgm:t>
    </dgm:pt>
    <dgm:pt modelId="{F684A3C9-8E72-4BBC-A8D8-AA51099B36A0}" type="sibTrans" cxnId="{64702A78-5288-41A0-92E3-436D465A278F}">
      <dgm:prSet/>
      <dgm:spPr/>
      <dgm:t>
        <a:bodyPr/>
        <a:lstStyle/>
        <a:p>
          <a:endParaRPr lang="en-US"/>
        </a:p>
      </dgm:t>
    </dgm:pt>
    <dgm:pt modelId="{A091F94B-39A5-4433-9ECC-861172FE2FDC}">
      <dgm:prSet/>
      <dgm:spPr>
        <a:solidFill>
          <a:srgbClr val="419571"/>
        </a:solidFill>
      </dgm:spPr>
      <dgm:t>
        <a:bodyPr/>
        <a:lstStyle/>
        <a:p>
          <a:pPr rtl="0"/>
          <a:r>
            <a:rPr lang="en-US"/>
            <a:t>Title I budget consists of:</a:t>
          </a:r>
          <a:endParaRPr lang="en-US" dirty="0"/>
        </a:p>
      </dgm:t>
    </dgm:pt>
    <dgm:pt modelId="{E7979936-C997-4453-91DA-E002DDCA8CA6}" type="parTrans" cxnId="{61FDF0F8-88B7-4A50-A952-50863B21C066}">
      <dgm:prSet/>
      <dgm:spPr/>
      <dgm:t>
        <a:bodyPr/>
        <a:lstStyle/>
        <a:p>
          <a:endParaRPr lang="en-US"/>
        </a:p>
      </dgm:t>
    </dgm:pt>
    <dgm:pt modelId="{2D61C2E9-719F-4251-A278-5C12CB7559C8}" type="sibTrans" cxnId="{61FDF0F8-88B7-4A50-A952-50863B21C066}">
      <dgm:prSet/>
      <dgm:spPr/>
      <dgm:t>
        <a:bodyPr/>
        <a:lstStyle/>
        <a:p>
          <a:endParaRPr lang="en-US"/>
        </a:p>
      </dgm:t>
    </dgm:pt>
    <dgm:pt modelId="{6D05E5A2-8D71-4337-ACCF-6BD2B7A556E8}">
      <dgm:prSet/>
      <dgm:spPr>
        <a:solidFill>
          <a:srgbClr val="419571"/>
        </a:solidFill>
      </dgm:spPr>
      <dgm:t>
        <a:bodyPr/>
        <a:lstStyle/>
        <a:p>
          <a:pPr rtl="0"/>
          <a:r>
            <a:rPr lang="en-US" dirty="0"/>
            <a:t>TNTP, DATA Coach, PLC PD Hours, Summer Academy, Benefits</a:t>
          </a:r>
        </a:p>
      </dgm:t>
    </dgm:pt>
    <dgm:pt modelId="{81887E17-20A3-471A-A165-4B27A674A241}" type="parTrans" cxnId="{C2F39E26-6954-4E70-AFE3-B2ED108C9F97}">
      <dgm:prSet/>
      <dgm:spPr/>
      <dgm:t>
        <a:bodyPr/>
        <a:lstStyle/>
        <a:p>
          <a:endParaRPr lang="en-US"/>
        </a:p>
      </dgm:t>
    </dgm:pt>
    <dgm:pt modelId="{9C443A41-ED95-430F-B1ED-F7A21068B605}" type="sibTrans" cxnId="{C2F39E26-6954-4E70-AFE3-B2ED108C9F97}">
      <dgm:prSet/>
      <dgm:spPr/>
      <dgm:t>
        <a:bodyPr/>
        <a:lstStyle/>
        <a:p>
          <a:endParaRPr lang="en-US"/>
        </a:p>
      </dgm:t>
    </dgm:pt>
    <dgm:pt modelId="{363891B0-7DF1-415F-B2CA-DD6F2D2061A4}" type="pres">
      <dgm:prSet presAssocID="{3726441C-9686-447C-BF80-61EE663F4362}" presName="Name0" presStyleCnt="0">
        <dgm:presLayoutVars>
          <dgm:dir/>
          <dgm:resizeHandles val="exact"/>
        </dgm:presLayoutVars>
      </dgm:prSet>
      <dgm:spPr/>
    </dgm:pt>
    <dgm:pt modelId="{D525DEF5-CC8F-444E-989B-7F65C5360E62}" type="pres">
      <dgm:prSet presAssocID="{3D87E758-B45D-439B-A99B-CB9A8A2720A1}" presName="node" presStyleLbl="node1" presStyleIdx="0" presStyleCnt="1">
        <dgm:presLayoutVars>
          <dgm:bulletEnabled val="1"/>
        </dgm:presLayoutVars>
      </dgm:prSet>
      <dgm:spPr/>
    </dgm:pt>
  </dgm:ptLst>
  <dgm:cxnLst>
    <dgm:cxn modelId="{AC844C0F-DDC6-47DA-AB01-B6B1F8C17E45}" type="presOf" srcId="{CCF0326C-62EE-40BE-B449-AE916EE2779E}" destId="{D525DEF5-CC8F-444E-989B-7F65C5360E62}" srcOrd="0" destOrd="1" presId="urn:microsoft.com/office/officeart/2005/8/layout/process1"/>
    <dgm:cxn modelId="{C2F39E26-6954-4E70-AFE3-B2ED108C9F97}" srcId="{3D87E758-B45D-439B-A99B-CB9A8A2720A1}" destId="{6D05E5A2-8D71-4337-ACCF-6BD2B7A556E8}" srcOrd="2" destOrd="0" parTransId="{81887E17-20A3-471A-A165-4B27A674A241}" sibTransId="{9C443A41-ED95-430F-B1ED-F7A21068B605}"/>
    <dgm:cxn modelId="{F4709E5B-93C5-4C9D-A7F6-FA5CE9E25EFD}" type="presOf" srcId="{3726441C-9686-447C-BF80-61EE663F4362}" destId="{363891B0-7DF1-415F-B2CA-DD6F2D2061A4}" srcOrd="0" destOrd="0" presId="urn:microsoft.com/office/officeart/2005/8/layout/process1"/>
    <dgm:cxn modelId="{64702A78-5288-41A0-92E3-436D465A278F}" srcId="{3D87E758-B45D-439B-A99B-CB9A8A2720A1}" destId="{CCF0326C-62EE-40BE-B449-AE916EE2779E}" srcOrd="0" destOrd="0" parTransId="{14B65FE2-7FA4-4B16-B55A-9B6536CAA6B0}" sibTransId="{F684A3C9-8E72-4BBC-A8D8-AA51099B36A0}"/>
    <dgm:cxn modelId="{04DAA378-9539-457B-8CE9-606D013A8C0B}" srcId="{3726441C-9686-447C-BF80-61EE663F4362}" destId="{3D87E758-B45D-439B-A99B-CB9A8A2720A1}" srcOrd="0" destOrd="0" parTransId="{8C1EB5D8-A60F-4563-B083-947146B4E30C}" sibTransId="{4C54879B-E04F-4C0C-A1D8-8AD66FC1F0F4}"/>
    <dgm:cxn modelId="{15117B7F-E9A3-4CCB-B7BF-18364894F5E1}" type="presOf" srcId="{A091F94B-39A5-4433-9ECC-861172FE2FDC}" destId="{D525DEF5-CC8F-444E-989B-7F65C5360E62}" srcOrd="0" destOrd="2" presId="urn:microsoft.com/office/officeart/2005/8/layout/process1"/>
    <dgm:cxn modelId="{70EF2E96-8D7E-43CE-874E-5396FD9F525E}" type="presOf" srcId="{3D87E758-B45D-439B-A99B-CB9A8A2720A1}" destId="{D525DEF5-CC8F-444E-989B-7F65C5360E62}" srcOrd="0" destOrd="0" presId="urn:microsoft.com/office/officeart/2005/8/layout/process1"/>
    <dgm:cxn modelId="{082B7CE9-0D1B-436B-8910-272A1520B72F}" type="presOf" srcId="{6D05E5A2-8D71-4337-ACCF-6BD2B7A556E8}" destId="{D525DEF5-CC8F-444E-989B-7F65C5360E62}" srcOrd="0" destOrd="3" presId="urn:microsoft.com/office/officeart/2005/8/layout/process1"/>
    <dgm:cxn modelId="{61FDF0F8-88B7-4A50-A952-50863B21C066}" srcId="{3D87E758-B45D-439B-A99B-CB9A8A2720A1}" destId="{A091F94B-39A5-4433-9ECC-861172FE2FDC}" srcOrd="1" destOrd="0" parTransId="{E7979936-C997-4453-91DA-E002DDCA8CA6}" sibTransId="{2D61C2E9-719F-4251-A278-5C12CB7559C8}"/>
    <dgm:cxn modelId="{2D7F3252-EC3A-4BA6-8CBC-0F8F6A308D10}" type="presParOf" srcId="{363891B0-7DF1-415F-B2CA-DD6F2D2061A4}" destId="{D525DEF5-CC8F-444E-989B-7F65C5360E62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C27781-E502-4720-B2D7-E754F2297907}" type="doc">
      <dgm:prSet loTypeId="urn:microsoft.com/office/officeart/2005/8/layout/hProcess7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8B35F7-C72A-42C2-B120-243AA47A5C0C}">
      <dgm:prSet/>
      <dgm:spPr/>
      <dgm:t>
        <a:bodyPr/>
        <a:lstStyle/>
        <a:p>
          <a:pPr rtl="0"/>
          <a:r>
            <a:rPr lang="en-US"/>
            <a:t>Governing Practices </a:t>
          </a:r>
        </a:p>
      </dgm:t>
    </dgm:pt>
    <dgm:pt modelId="{8491E18B-1507-4FA2-B290-AF58D7CABB4F}" type="parTrans" cxnId="{D10D9869-1ADF-48EC-B570-C71194B37F4F}">
      <dgm:prSet/>
      <dgm:spPr/>
      <dgm:t>
        <a:bodyPr/>
        <a:lstStyle/>
        <a:p>
          <a:endParaRPr lang="en-US"/>
        </a:p>
      </dgm:t>
    </dgm:pt>
    <dgm:pt modelId="{368D4442-0C8D-4EC9-B501-1ACF64F3620D}" type="sibTrans" cxnId="{D10D9869-1ADF-48EC-B570-C71194B37F4F}">
      <dgm:prSet/>
      <dgm:spPr/>
      <dgm:t>
        <a:bodyPr/>
        <a:lstStyle/>
        <a:p>
          <a:endParaRPr lang="en-US"/>
        </a:p>
      </dgm:t>
    </dgm:pt>
    <dgm:pt modelId="{FA261E93-70E1-4633-AD4F-ACED116D8D16}">
      <dgm:prSet/>
      <dgm:spPr/>
      <dgm:t>
        <a:bodyPr/>
        <a:lstStyle/>
        <a:p>
          <a:pPr rtl="0"/>
          <a:r>
            <a:rPr lang="en-US"/>
            <a:t>Welcoming all families. </a:t>
          </a:r>
        </a:p>
      </dgm:t>
    </dgm:pt>
    <dgm:pt modelId="{8203C895-78B2-49E2-B57B-7EE842D9D30D}" type="parTrans" cxnId="{9A2F7B47-7B33-448A-A631-EFE1379DA11D}">
      <dgm:prSet/>
      <dgm:spPr/>
      <dgm:t>
        <a:bodyPr/>
        <a:lstStyle/>
        <a:p>
          <a:endParaRPr lang="en-US"/>
        </a:p>
      </dgm:t>
    </dgm:pt>
    <dgm:pt modelId="{E80D8D7C-EE1F-4294-9FA3-2E1F7BFAEE27}" type="sibTrans" cxnId="{9A2F7B47-7B33-448A-A631-EFE1379DA11D}">
      <dgm:prSet/>
      <dgm:spPr/>
      <dgm:t>
        <a:bodyPr/>
        <a:lstStyle/>
        <a:p>
          <a:endParaRPr lang="en-US"/>
        </a:p>
      </dgm:t>
    </dgm:pt>
    <dgm:pt modelId="{DEBDA938-F4BD-40FA-9375-CE8808C4E5B1}">
      <dgm:prSet/>
      <dgm:spPr/>
      <dgm:t>
        <a:bodyPr/>
        <a:lstStyle/>
        <a:p>
          <a:pPr rtl="0"/>
          <a:r>
            <a:rPr lang="en-US"/>
            <a:t>Communicating effectively.  </a:t>
          </a:r>
        </a:p>
      </dgm:t>
    </dgm:pt>
    <dgm:pt modelId="{8FAD8255-3F2E-424F-B219-ACCC3AB2970C}" type="parTrans" cxnId="{5A029F59-F03C-49AD-A757-D1E0754C9335}">
      <dgm:prSet/>
      <dgm:spPr/>
      <dgm:t>
        <a:bodyPr/>
        <a:lstStyle/>
        <a:p>
          <a:endParaRPr lang="en-US"/>
        </a:p>
      </dgm:t>
    </dgm:pt>
    <dgm:pt modelId="{1A425075-874A-40D0-B141-495EFD746B7B}" type="sibTrans" cxnId="{5A029F59-F03C-49AD-A757-D1E0754C9335}">
      <dgm:prSet/>
      <dgm:spPr/>
      <dgm:t>
        <a:bodyPr/>
        <a:lstStyle/>
        <a:p>
          <a:endParaRPr lang="en-US"/>
        </a:p>
      </dgm:t>
    </dgm:pt>
    <dgm:pt modelId="{D9A96ACF-3D14-4BE1-A099-E0C20F7D152A}">
      <dgm:prSet/>
      <dgm:spPr/>
      <dgm:t>
        <a:bodyPr/>
        <a:lstStyle/>
        <a:p>
          <a:pPr rtl="0"/>
          <a:r>
            <a:rPr lang="en-US"/>
            <a:t>Supporting student well-being and academic success. </a:t>
          </a:r>
        </a:p>
      </dgm:t>
    </dgm:pt>
    <dgm:pt modelId="{32885D45-CC3A-4B82-9488-3F8A82FBEDC8}" type="parTrans" cxnId="{56E26359-8E04-4087-B6CB-E04C506A4F86}">
      <dgm:prSet/>
      <dgm:spPr/>
      <dgm:t>
        <a:bodyPr/>
        <a:lstStyle/>
        <a:p>
          <a:endParaRPr lang="en-US"/>
        </a:p>
      </dgm:t>
    </dgm:pt>
    <dgm:pt modelId="{74B49894-6AB6-431F-ABC0-95412CBAB204}" type="sibTrans" cxnId="{56E26359-8E04-4087-B6CB-E04C506A4F86}">
      <dgm:prSet/>
      <dgm:spPr/>
      <dgm:t>
        <a:bodyPr/>
        <a:lstStyle/>
        <a:p>
          <a:endParaRPr lang="en-US"/>
        </a:p>
      </dgm:t>
    </dgm:pt>
    <dgm:pt modelId="{081B9FF7-EB16-49B5-B852-04AD45168C14}">
      <dgm:prSet/>
      <dgm:spPr/>
      <dgm:t>
        <a:bodyPr/>
        <a:lstStyle/>
        <a:p>
          <a:pPr rtl="0"/>
          <a:r>
            <a:rPr lang="en-US"/>
            <a:t>Speaking up for every child.  </a:t>
          </a:r>
        </a:p>
      </dgm:t>
    </dgm:pt>
    <dgm:pt modelId="{1B6232D3-C241-4A13-9D81-FCF9A734250A}" type="parTrans" cxnId="{AF380D74-7F8C-49D1-9B2B-EF0564620C68}">
      <dgm:prSet/>
      <dgm:spPr/>
      <dgm:t>
        <a:bodyPr/>
        <a:lstStyle/>
        <a:p>
          <a:endParaRPr lang="en-US"/>
        </a:p>
      </dgm:t>
    </dgm:pt>
    <dgm:pt modelId="{D8D9C429-B60F-41E4-8FD9-187DCD1CC0DC}" type="sibTrans" cxnId="{AF380D74-7F8C-49D1-9B2B-EF0564620C68}">
      <dgm:prSet/>
      <dgm:spPr/>
      <dgm:t>
        <a:bodyPr/>
        <a:lstStyle/>
        <a:p>
          <a:endParaRPr lang="en-US"/>
        </a:p>
      </dgm:t>
    </dgm:pt>
    <dgm:pt modelId="{5B9AA5AD-53AE-4BCF-A681-844064E8A650}">
      <dgm:prSet/>
      <dgm:spPr/>
      <dgm:t>
        <a:bodyPr/>
        <a:lstStyle/>
        <a:p>
          <a:pPr rtl="0"/>
          <a:r>
            <a:rPr lang="en-US"/>
            <a:t>Sharing power. </a:t>
          </a:r>
        </a:p>
      </dgm:t>
    </dgm:pt>
    <dgm:pt modelId="{8113BAB0-4341-4C1A-8012-973118ED8551}" type="parTrans" cxnId="{65AE0D2A-0B01-417F-A4BA-8DBFC4F38052}">
      <dgm:prSet/>
      <dgm:spPr/>
      <dgm:t>
        <a:bodyPr/>
        <a:lstStyle/>
        <a:p>
          <a:endParaRPr lang="en-US"/>
        </a:p>
      </dgm:t>
    </dgm:pt>
    <dgm:pt modelId="{3CD80DA9-EDFF-4896-B8E9-8512C0746C9E}" type="sibTrans" cxnId="{65AE0D2A-0B01-417F-A4BA-8DBFC4F38052}">
      <dgm:prSet/>
      <dgm:spPr/>
      <dgm:t>
        <a:bodyPr/>
        <a:lstStyle/>
        <a:p>
          <a:endParaRPr lang="en-US"/>
        </a:p>
      </dgm:t>
    </dgm:pt>
    <dgm:pt modelId="{7B0E1DE6-37DE-43E5-B27C-27DBA1C460B8}">
      <dgm:prSet/>
      <dgm:spPr/>
      <dgm:t>
        <a:bodyPr/>
        <a:lstStyle/>
        <a:p>
          <a:pPr rtl="0"/>
          <a:r>
            <a:rPr lang="en-US"/>
            <a:t>Collaborating with community. </a:t>
          </a:r>
        </a:p>
      </dgm:t>
    </dgm:pt>
    <dgm:pt modelId="{AC2DD58E-CADD-4C4F-B0AC-CE9451B90034}" type="parTrans" cxnId="{55FFA838-8CFB-44B4-8742-0C9998F4F571}">
      <dgm:prSet/>
      <dgm:spPr/>
      <dgm:t>
        <a:bodyPr/>
        <a:lstStyle/>
        <a:p>
          <a:endParaRPr lang="en-US"/>
        </a:p>
      </dgm:t>
    </dgm:pt>
    <dgm:pt modelId="{903BBE9D-D566-4AF2-86EC-B0B98C04AB6D}" type="sibTrans" cxnId="{55FFA838-8CFB-44B4-8742-0C9998F4F571}">
      <dgm:prSet/>
      <dgm:spPr/>
      <dgm:t>
        <a:bodyPr/>
        <a:lstStyle/>
        <a:p>
          <a:endParaRPr lang="en-US"/>
        </a:p>
      </dgm:t>
    </dgm:pt>
    <dgm:pt modelId="{96313381-DD01-4131-8B1B-05AF6EC5228F}">
      <dgm:prSet/>
      <dgm:spPr/>
      <dgm:t>
        <a:bodyPr/>
        <a:lstStyle/>
        <a:p>
          <a:pPr rtl="0"/>
          <a:r>
            <a:rPr lang="en-US"/>
            <a:t>Building the capacity of staff to engage families. </a:t>
          </a:r>
        </a:p>
      </dgm:t>
    </dgm:pt>
    <dgm:pt modelId="{259A6B6A-9698-4A03-B21B-97510D360E54}" type="parTrans" cxnId="{05164222-A8A8-4F6A-AC9A-FCD1F9376C71}">
      <dgm:prSet/>
      <dgm:spPr/>
      <dgm:t>
        <a:bodyPr/>
        <a:lstStyle/>
        <a:p>
          <a:endParaRPr lang="en-US"/>
        </a:p>
      </dgm:t>
    </dgm:pt>
    <dgm:pt modelId="{71DDE6FF-771C-40F6-92D7-1B12055C359D}" type="sibTrans" cxnId="{05164222-A8A8-4F6A-AC9A-FCD1F9376C71}">
      <dgm:prSet/>
      <dgm:spPr/>
      <dgm:t>
        <a:bodyPr/>
        <a:lstStyle/>
        <a:p>
          <a:endParaRPr lang="en-US"/>
        </a:p>
      </dgm:t>
    </dgm:pt>
    <dgm:pt modelId="{E26CD61C-81BE-44EF-A425-CBF89D904C8A}" type="pres">
      <dgm:prSet presAssocID="{5FC27781-E502-4720-B2D7-E754F2297907}" presName="Name0" presStyleCnt="0">
        <dgm:presLayoutVars>
          <dgm:dir/>
          <dgm:animLvl val="lvl"/>
          <dgm:resizeHandles val="exact"/>
        </dgm:presLayoutVars>
      </dgm:prSet>
      <dgm:spPr/>
    </dgm:pt>
    <dgm:pt modelId="{53B34D6C-0A9D-4878-B5EE-81F2D16D7DB6}" type="pres">
      <dgm:prSet presAssocID="{F68B35F7-C72A-42C2-B120-243AA47A5C0C}" presName="compositeNode" presStyleCnt="0">
        <dgm:presLayoutVars>
          <dgm:bulletEnabled val="1"/>
        </dgm:presLayoutVars>
      </dgm:prSet>
      <dgm:spPr/>
    </dgm:pt>
    <dgm:pt modelId="{D944D3FD-F84A-41EB-85D9-DD9D9641BB33}" type="pres">
      <dgm:prSet presAssocID="{F68B35F7-C72A-42C2-B120-243AA47A5C0C}" presName="bgRect" presStyleLbl="node1" presStyleIdx="0" presStyleCnt="1"/>
      <dgm:spPr/>
    </dgm:pt>
    <dgm:pt modelId="{795BD381-30E9-4D97-96A9-39D40FEE0E80}" type="pres">
      <dgm:prSet presAssocID="{F68B35F7-C72A-42C2-B120-243AA47A5C0C}" presName="parentNode" presStyleLbl="node1" presStyleIdx="0" presStyleCnt="1">
        <dgm:presLayoutVars>
          <dgm:chMax val="0"/>
          <dgm:bulletEnabled val="1"/>
        </dgm:presLayoutVars>
      </dgm:prSet>
      <dgm:spPr/>
    </dgm:pt>
    <dgm:pt modelId="{30D99D5F-07B4-49AB-94F2-FD7D3CCDDFD0}" type="pres">
      <dgm:prSet presAssocID="{F68B35F7-C72A-42C2-B120-243AA47A5C0C}" presName="childNode" presStyleLbl="node1" presStyleIdx="0" presStyleCnt="1">
        <dgm:presLayoutVars>
          <dgm:bulletEnabled val="1"/>
        </dgm:presLayoutVars>
      </dgm:prSet>
      <dgm:spPr/>
    </dgm:pt>
  </dgm:ptLst>
  <dgm:cxnLst>
    <dgm:cxn modelId="{8E162921-0896-4627-AF93-806568DA0EF5}" type="presOf" srcId="{F68B35F7-C72A-42C2-B120-243AA47A5C0C}" destId="{D944D3FD-F84A-41EB-85D9-DD9D9641BB33}" srcOrd="0" destOrd="0" presId="urn:microsoft.com/office/officeart/2005/8/layout/hProcess7"/>
    <dgm:cxn modelId="{05164222-A8A8-4F6A-AC9A-FCD1F9376C71}" srcId="{F68B35F7-C72A-42C2-B120-243AA47A5C0C}" destId="{96313381-DD01-4131-8B1B-05AF6EC5228F}" srcOrd="6" destOrd="0" parTransId="{259A6B6A-9698-4A03-B21B-97510D360E54}" sibTransId="{71DDE6FF-771C-40F6-92D7-1B12055C359D}"/>
    <dgm:cxn modelId="{65AE0D2A-0B01-417F-A4BA-8DBFC4F38052}" srcId="{F68B35F7-C72A-42C2-B120-243AA47A5C0C}" destId="{5B9AA5AD-53AE-4BCF-A681-844064E8A650}" srcOrd="4" destOrd="0" parTransId="{8113BAB0-4341-4C1A-8012-973118ED8551}" sibTransId="{3CD80DA9-EDFF-4896-B8E9-8512C0746C9E}"/>
    <dgm:cxn modelId="{26E2432E-373B-43F1-9412-4CC649D4B7E0}" type="presOf" srcId="{96313381-DD01-4131-8B1B-05AF6EC5228F}" destId="{30D99D5F-07B4-49AB-94F2-FD7D3CCDDFD0}" srcOrd="0" destOrd="6" presId="urn:microsoft.com/office/officeart/2005/8/layout/hProcess7"/>
    <dgm:cxn modelId="{02203C2F-7A8E-4581-9154-6555AD0E4E1A}" type="presOf" srcId="{F68B35F7-C72A-42C2-B120-243AA47A5C0C}" destId="{795BD381-30E9-4D97-96A9-39D40FEE0E80}" srcOrd="1" destOrd="0" presId="urn:microsoft.com/office/officeart/2005/8/layout/hProcess7"/>
    <dgm:cxn modelId="{55FFA838-8CFB-44B4-8742-0C9998F4F571}" srcId="{F68B35F7-C72A-42C2-B120-243AA47A5C0C}" destId="{7B0E1DE6-37DE-43E5-B27C-27DBA1C460B8}" srcOrd="5" destOrd="0" parTransId="{AC2DD58E-CADD-4C4F-B0AC-CE9451B90034}" sibTransId="{903BBE9D-D566-4AF2-86EC-B0B98C04AB6D}"/>
    <dgm:cxn modelId="{9A2F7B47-7B33-448A-A631-EFE1379DA11D}" srcId="{F68B35F7-C72A-42C2-B120-243AA47A5C0C}" destId="{FA261E93-70E1-4633-AD4F-ACED116D8D16}" srcOrd="0" destOrd="0" parTransId="{8203C895-78B2-49E2-B57B-7EE842D9D30D}" sibTransId="{E80D8D7C-EE1F-4294-9FA3-2E1F7BFAEE27}"/>
    <dgm:cxn modelId="{D10D9869-1ADF-48EC-B570-C71194B37F4F}" srcId="{5FC27781-E502-4720-B2D7-E754F2297907}" destId="{F68B35F7-C72A-42C2-B120-243AA47A5C0C}" srcOrd="0" destOrd="0" parTransId="{8491E18B-1507-4FA2-B290-AF58D7CABB4F}" sibTransId="{368D4442-0C8D-4EC9-B501-1ACF64F3620D}"/>
    <dgm:cxn modelId="{AF380D74-7F8C-49D1-9B2B-EF0564620C68}" srcId="{F68B35F7-C72A-42C2-B120-243AA47A5C0C}" destId="{081B9FF7-EB16-49B5-B852-04AD45168C14}" srcOrd="3" destOrd="0" parTransId="{1B6232D3-C241-4A13-9D81-FCF9A734250A}" sibTransId="{D8D9C429-B60F-41E4-8FD9-187DCD1CC0DC}"/>
    <dgm:cxn modelId="{56E26359-8E04-4087-B6CB-E04C506A4F86}" srcId="{F68B35F7-C72A-42C2-B120-243AA47A5C0C}" destId="{D9A96ACF-3D14-4BE1-A099-E0C20F7D152A}" srcOrd="2" destOrd="0" parTransId="{32885D45-CC3A-4B82-9488-3F8A82FBEDC8}" sibTransId="{74B49894-6AB6-431F-ABC0-95412CBAB204}"/>
    <dgm:cxn modelId="{5A029F59-F03C-49AD-A757-D1E0754C9335}" srcId="{F68B35F7-C72A-42C2-B120-243AA47A5C0C}" destId="{DEBDA938-F4BD-40FA-9375-CE8808C4E5B1}" srcOrd="1" destOrd="0" parTransId="{8FAD8255-3F2E-424F-B219-ACCC3AB2970C}" sibTransId="{1A425075-874A-40D0-B141-495EFD746B7B}"/>
    <dgm:cxn modelId="{E4851F81-18CF-4AD0-AF69-ECDE86860021}" type="presOf" srcId="{7B0E1DE6-37DE-43E5-B27C-27DBA1C460B8}" destId="{30D99D5F-07B4-49AB-94F2-FD7D3CCDDFD0}" srcOrd="0" destOrd="5" presId="urn:microsoft.com/office/officeart/2005/8/layout/hProcess7"/>
    <dgm:cxn modelId="{0C992E9E-39C8-435A-9EB8-C59565970943}" type="presOf" srcId="{081B9FF7-EB16-49B5-B852-04AD45168C14}" destId="{30D99D5F-07B4-49AB-94F2-FD7D3CCDDFD0}" srcOrd="0" destOrd="3" presId="urn:microsoft.com/office/officeart/2005/8/layout/hProcess7"/>
    <dgm:cxn modelId="{6B2763B0-3444-418F-990B-736F9B5CDD99}" type="presOf" srcId="{5B9AA5AD-53AE-4BCF-A681-844064E8A650}" destId="{30D99D5F-07B4-49AB-94F2-FD7D3CCDDFD0}" srcOrd="0" destOrd="4" presId="urn:microsoft.com/office/officeart/2005/8/layout/hProcess7"/>
    <dgm:cxn modelId="{51EC55C9-11D8-4842-B020-2153773D5947}" type="presOf" srcId="{5FC27781-E502-4720-B2D7-E754F2297907}" destId="{E26CD61C-81BE-44EF-A425-CBF89D904C8A}" srcOrd="0" destOrd="0" presId="urn:microsoft.com/office/officeart/2005/8/layout/hProcess7"/>
    <dgm:cxn modelId="{497CE8D5-AAC9-4E6B-81B1-E474629D6CE9}" type="presOf" srcId="{FA261E93-70E1-4633-AD4F-ACED116D8D16}" destId="{30D99D5F-07B4-49AB-94F2-FD7D3CCDDFD0}" srcOrd="0" destOrd="0" presId="urn:microsoft.com/office/officeart/2005/8/layout/hProcess7"/>
    <dgm:cxn modelId="{3DAF84DC-AD55-44FA-BEC3-2309A3CB4F1A}" type="presOf" srcId="{DEBDA938-F4BD-40FA-9375-CE8808C4E5B1}" destId="{30D99D5F-07B4-49AB-94F2-FD7D3CCDDFD0}" srcOrd="0" destOrd="1" presId="urn:microsoft.com/office/officeart/2005/8/layout/hProcess7"/>
    <dgm:cxn modelId="{AD2150E7-D3DB-4893-8359-1B167C93C03E}" type="presOf" srcId="{D9A96ACF-3D14-4BE1-A099-E0C20F7D152A}" destId="{30D99D5F-07B4-49AB-94F2-FD7D3CCDDFD0}" srcOrd="0" destOrd="2" presId="urn:microsoft.com/office/officeart/2005/8/layout/hProcess7"/>
    <dgm:cxn modelId="{DA9EB345-CC80-4D11-B3A1-9AC4372638DB}" type="presParOf" srcId="{E26CD61C-81BE-44EF-A425-CBF89D904C8A}" destId="{53B34D6C-0A9D-4878-B5EE-81F2D16D7DB6}" srcOrd="0" destOrd="0" presId="urn:microsoft.com/office/officeart/2005/8/layout/hProcess7"/>
    <dgm:cxn modelId="{95C91176-C934-4327-9B02-12E66E696955}" type="presParOf" srcId="{53B34D6C-0A9D-4878-B5EE-81F2D16D7DB6}" destId="{D944D3FD-F84A-41EB-85D9-DD9D9641BB33}" srcOrd="0" destOrd="0" presId="urn:microsoft.com/office/officeart/2005/8/layout/hProcess7"/>
    <dgm:cxn modelId="{692709BF-AFA0-48E4-8A4A-C15367580845}" type="presParOf" srcId="{53B34D6C-0A9D-4878-B5EE-81F2D16D7DB6}" destId="{795BD381-30E9-4D97-96A9-39D40FEE0E80}" srcOrd="1" destOrd="0" presId="urn:microsoft.com/office/officeart/2005/8/layout/hProcess7"/>
    <dgm:cxn modelId="{B6F40565-B2AE-40E9-B30E-6F3C1551F785}" type="presParOf" srcId="{53B34D6C-0A9D-4878-B5EE-81F2D16D7DB6}" destId="{30D99D5F-07B4-49AB-94F2-FD7D3CCDDFD0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A61A034-9F68-4557-A178-C207DC9A0FA1}" type="doc">
      <dgm:prSet loTypeId="urn:microsoft.com/office/officeart/2005/8/layout/hierarchy4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D207FD2-813A-4338-943A-BEB638E6738C}">
      <dgm:prSet/>
      <dgm:spPr/>
      <dgm:t>
        <a:bodyPr/>
        <a:lstStyle/>
        <a:p>
          <a:pPr rtl="0"/>
          <a:r>
            <a:rPr lang="en-US" b="1" dirty="0"/>
            <a:t>Our school has a written parent and family engagement policy, developed with and approved by parents.</a:t>
          </a:r>
          <a:endParaRPr lang="en-US" dirty="0"/>
        </a:p>
      </dgm:t>
    </dgm:pt>
    <dgm:pt modelId="{C4F29096-9DCF-4E20-B327-C869E1F0F22F}" type="parTrans" cxnId="{7B9B9660-3E4D-41E7-B9D3-7E292E677104}">
      <dgm:prSet/>
      <dgm:spPr/>
      <dgm:t>
        <a:bodyPr/>
        <a:lstStyle/>
        <a:p>
          <a:endParaRPr lang="en-US"/>
        </a:p>
      </dgm:t>
    </dgm:pt>
    <dgm:pt modelId="{CD00BF43-9E61-4839-A0B6-5F81EA705A22}" type="sibTrans" cxnId="{7B9B9660-3E4D-41E7-B9D3-7E292E677104}">
      <dgm:prSet/>
      <dgm:spPr/>
      <dgm:t>
        <a:bodyPr/>
        <a:lstStyle/>
        <a:p>
          <a:endParaRPr lang="en-US"/>
        </a:p>
      </dgm:t>
    </dgm:pt>
    <dgm:pt modelId="{FC815B87-AAEC-434F-8031-B601D3D17F52}">
      <dgm:prSet custT="1"/>
      <dgm:spPr/>
      <dgm:t>
        <a:bodyPr/>
        <a:lstStyle/>
        <a:p>
          <a:pPr rtl="0"/>
          <a:r>
            <a:rPr lang="en-US" sz="2300" dirty="0"/>
            <a:t>Spells out how parents will be engaged/ involved in a meaningful way.</a:t>
          </a:r>
        </a:p>
      </dgm:t>
    </dgm:pt>
    <dgm:pt modelId="{0DD16EE1-77E4-4B0F-B3CD-932011FEAB94}" type="parTrans" cxnId="{0FCFB74C-FA1A-4394-8B9F-F5F9E0F51505}">
      <dgm:prSet/>
      <dgm:spPr/>
      <dgm:t>
        <a:bodyPr/>
        <a:lstStyle/>
        <a:p>
          <a:endParaRPr lang="en-US"/>
        </a:p>
      </dgm:t>
    </dgm:pt>
    <dgm:pt modelId="{7ADE600C-C98A-4264-8DCF-D15C7A762892}" type="sibTrans" cxnId="{0FCFB74C-FA1A-4394-8B9F-F5F9E0F51505}">
      <dgm:prSet/>
      <dgm:spPr/>
      <dgm:t>
        <a:bodyPr/>
        <a:lstStyle/>
        <a:p>
          <a:endParaRPr lang="en-US"/>
        </a:p>
      </dgm:t>
    </dgm:pt>
    <dgm:pt modelId="{81E6CFDA-4C9F-488D-84FB-1BA6F5BAA80A}">
      <dgm:prSet custT="1"/>
      <dgm:spPr/>
      <dgm:t>
        <a:bodyPr/>
        <a:lstStyle/>
        <a:p>
          <a:pPr rtl="0"/>
          <a:r>
            <a:rPr lang="en-US" sz="2400" dirty="0"/>
            <a:t>Describes Curriculum, Assessment, and Proficiency Levels</a:t>
          </a:r>
        </a:p>
      </dgm:t>
    </dgm:pt>
    <dgm:pt modelId="{3D84D851-373B-4561-B942-B67C29A862F4}" type="parTrans" cxnId="{54B53834-80FE-48DD-96FE-654B7F88ED18}">
      <dgm:prSet/>
      <dgm:spPr/>
      <dgm:t>
        <a:bodyPr/>
        <a:lstStyle/>
        <a:p>
          <a:endParaRPr lang="en-US"/>
        </a:p>
      </dgm:t>
    </dgm:pt>
    <dgm:pt modelId="{BEBD2272-24C8-4621-A4CD-AABD2D7E68A7}" type="sibTrans" cxnId="{54B53834-80FE-48DD-96FE-654B7F88ED18}">
      <dgm:prSet/>
      <dgm:spPr/>
      <dgm:t>
        <a:bodyPr/>
        <a:lstStyle/>
        <a:p>
          <a:endParaRPr lang="en-US"/>
        </a:p>
      </dgm:t>
    </dgm:pt>
    <dgm:pt modelId="{8B67B1A6-C197-4938-89B9-A3F659123671}">
      <dgm:prSet custT="1"/>
      <dgm:spPr/>
      <dgm:t>
        <a:bodyPr/>
        <a:lstStyle/>
        <a:p>
          <a:pPr rtl="0"/>
          <a:r>
            <a:rPr lang="en-US" sz="2400" dirty="0"/>
            <a:t>Lists required Title I meetings with parents and families</a:t>
          </a:r>
        </a:p>
      </dgm:t>
    </dgm:pt>
    <dgm:pt modelId="{270E29E3-5964-4661-AADE-ABE86D4F9C29}" type="parTrans" cxnId="{AFD636EB-B72E-4041-98FD-6A9F4C2B243B}">
      <dgm:prSet/>
      <dgm:spPr/>
      <dgm:t>
        <a:bodyPr/>
        <a:lstStyle/>
        <a:p>
          <a:endParaRPr lang="en-US"/>
        </a:p>
      </dgm:t>
    </dgm:pt>
    <dgm:pt modelId="{FD8F7E2A-3E8D-450D-98B9-373C1513E623}" type="sibTrans" cxnId="{AFD636EB-B72E-4041-98FD-6A9F4C2B243B}">
      <dgm:prSet/>
      <dgm:spPr/>
      <dgm:t>
        <a:bodyPr/>
        <a:lstStyle/>
        <a:p>
          <a:endParaRPr lang="en-US"/>
        </a:p>
      </dgm:t>
    </dgm:pt>
    <dgm:pt modelId="{9585D7FC-E14A-4110-B857-0E3134F011EC}">
      <dgm:prSet custT="1"/>
      <dgm:spPr/>
      <dgm:t>
        <a:bodyPr/>
        <a:lstStyle/>
        <a:p>
          <a:pPr rtl="0"/>
          <a:r>
            <a:rPr lang="en-US" sz="2400"/>
            <a:t>Updated annually in the Spring</a:t>
          </a:r>
        </a:p>
      </dgm:t>
    </dgm:pt>
    <dgm:pt modelId="{C5985166-C1AE-46FB-981E-3C3EC6FB8B10}" type="parTrans" cxnId="{3E2F5D0D-2179-4FAF-B6CC-23892FE94ED3}">
      <dgm:prSet/>
      <dgm:spPr/>
      <dgm:t>
        <a:bodyPr/>
        <a:lstStyle/>
        <a:p>
          <a:endParaRPr lang="en-US"/>
        </a:p>
      </dgm:t>
    </dgm:pt>
    <dgm:pt modelId="{E62781F1-0486-452C-B006-0384E7CB429D}" type="sibTrans" cxnId="{3E2F5D0D-2179-4FAF-B6CC-23892FE94ED3}">
      <dgm:prSet/>
      <dgm:spPr/>
      <dgm:t>
        <a:bodyPr/>
        <a:lstStyle/>
        <a:p>
          <a:endParaRPr lang="en-US"/>
        </a:p>
      </dgm:t>
    </dgm:pt>
    <dgm:pt modelId="{5FE285DE-B329-4563-BE14-34B5B28509DE}">
      <dgm:prSet custT="1"/>
      <dgm:spPr/>
      <dgm:t>
        <a:bodyPr/>
        <a:lstStyle/>
        <a:p>
          <a:pPr rtl="0"/>
          <a:r>
            <a:rPr lang="en-US" sz="2300" dirty="0"/>
            <a:t>For more details, please see the FACE Liaison or visit our school website. </a:t>
          </a:r>
        </a:p>
      </dgm:t>
    </dgm:pt>
    <dgm:pt modelId="{35F2D5F3-0EEA-417D-8103-89B5C3B41CC3}" type="parTrans" cxnId="{5C9E75C9-F4B6-48DC-8E12-22598C31E657}">
      <dgm:prSet/>
      <dgm:spPr/>
      <dgm:t>
        <a:bodyPr/>
        <a:lstStyle/>
        <a:p>
          <a:endParaRPr lang="en-US"/>
        </a:p>
      </dgm:t>
    </dgm:pt>
    <dgm:pt modelId="{B3AC60C8-4019-42D3-BE3B-B8F296B66AB0}" type="sibTrans" cxnId="{5C9E75C9-F4B6-48DC-8E12-22598C31E657}">
      <dgm:prSet/>
      <dgm:spPr/>
      <dgm:t>
        <a:bodyPr/>
        <a:lstStyle/>
        <a:p>
          <a:endParaRPr lang="en-US"/>
        </a:p>
      </dgm:t>
    </dgm:pt>
    <dgm:pt modelId="{648B8E51-1D39-4CD6-A41A-C2DD34D0D18B}" type="pres">
      <dgm:prSet presAssocID="{AA61A034-9F68-4557-A178-C207DC9A0FA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1B692FA-D120-406C-B2B9-02B1ACE6A2C4}" type="pres">
      <dgm:prSet presAssocID="{9D207FD2-813A-4338-943A-BEB638E6738C}" presName="vertOne" presStyleCnt="0"/>
      <dgm:spPr/>
    </dgm:pt>
    <dgm:pt modelId="{AD1EF242-E1B6-42E8-AD1B-EAB699E67D3A}" type="pres">
      <dgm:prSet presAssocID="{9D207FD2-813A-4338-943A-BEB638E6738C}" presName="txOne" presStyleLbl="node0" presStyleIdx="0" presStyleCnt="1">
        <dgm:presLayoutVars>
          <dgm:chPref val="3"/>
        </dgm:presLayoutVars>
      </dgm:prSet>
      <dgm:spPr/>
    </dgm:pt>
    <dgm:pt modelId="{1AD63A16-B5E5-4A0A-99F7-9010BDD151BE}" type="pres">
      <dgm:prSet presAssocID="{9D207FD2-813A-4338-943A-BEB638E6738C}" presName="parTransOne" presStyleCnt="0"/>
      <dgm:spPr/>
    </dgm:pt>
    <dgm:pt modelId="{0F3B8742-87F1-43F4-B42D-9D4BBB1B38BE}" type="pres">
      <dgm:prSet presAssocID="{9D207FD2-813A-4338-943A-BEB638E6738C}" presName="horzOne" presStyleCnt="0"/>
      <dgm:spPr/>
    </dgm:pt>
    <dgm:pt modelId="{E61EDF43-B382-45B0-AF7A-A09B1275FE3B}" type="pres">
      <dgm:prSet presAssocID="{FC815B87-AAEC-434F-8031-B601D3D17F52}" presName="vertTwo" presStyleCnt="0"/>
      <dgm:spPr/>
    </dgm:pt>
    <dgm:pt modelId="{163BBDA9-F325-42AF-B014-6D5FA09990D1}" type="pres">
      <dgm:prSet presAssocID="{FC815B87-AAEC-434F-8031-B601D3D17F52}" presName="txTwo" presStyleLbl="node2" presStyleIdx="0" presStyleCnt="5" custScaleX="104638">
        <dgm:presLayoutVars>
          <dgm:chPref val="3"/>
        </dgm:presLayoutVars>
      </dgm:prSet>
      <dgm:spPr/>
    </dgm:pt>
    <dgm:pt modelId="{C161D9D6-EA52-4B78-A7DD-10A88CDB024D}" type="pres">
      <dgm:prSet presAssocID="{FC815B87-AAEC-434F-8031-B601D3D17F52}" presName="horzTwo" presStyleCnt="0"/>
      <dgm:spPr/>
    </dgm:pt>
    <dgm:pt modelId="{AD621029-D328-47BC-BA5C-E6DEF6893255}" type="pres">
      <dgm:prSet presAssocID="{7ADE600C-C98A-4264-8DCF-D15C7A762892}" presName="sibSpaceTwo" presStyleCnt="0"/>
      <dgm:spPr/>
    </dgm:pt>
    <dgm:pt modelId="{B2626934-A7A1-4261-B0E2-DAD3BB802053}" type="pres">
      <dgm:prSet presAssocID="{81E6CFDA-4C9F-488D-84FB-1BA6F5BAA80A}" presName="vertTwo" presStyleCnt="0"/>
      <dgm:spPr/>
    </dgm:pt>
    <dgm:pt modelId="{8DB517A1-6CE6-4E5D-9A4B-9BEA42C8C81F}" type="pres">
      <dgm:prSet presAssocID="{81E6CFDA-4C9F-488D-84FB-1BA6F5BAA80A}" presName="txTwo" presStyleLbl="node2" presStyleIdx="1" presStyleCnt="5" custScaleX="117956">
        <dgm:presLayoutVars>
          <dgm:chPref val="3"/>
        </dgm:presLayoutVars>
      </dgm:prSet>
      <dgm:spPr/>
    </dgm:pt>
    <dgm:pt modelId="{B79BE255-EF03-4314-8FC4-FCA8D81F4250}" type="pres">
      <dgm:prSet presAssocID="{81E6CFDA-4C9F-488D-84FB-1BA6F5BAA80A}" presName="horzTwo" presStyleCnt="0"/>
      <dgm:spPr/>
    </dgm:pt>
    <dgm:pt modelId="{FA8C43DF-6965-4C12-B64F-FDA97413E7E3}" type="pres">
      <dgm:prSet presAssocID="{BEBD2272-24C8-4621-A4CD-AABD2D7E68A7}" presName="sibSpaceTwo" presStyleCnt="0"/>
      <dgm:spPr/>
    </dgm:pt>
    <dgm:pt modelId="{1A81FB4C-20DB-4BCE-90F3-383C148A2C63}" type="pres">
      <dgm:prSet presAssocID="{8B67B1A6-C197-4938-89B9-A3F659123671}" presName="vertTwo" presStyleCnt="0"/>
      <dgm:spPr/>
    </dgm:pt>
    <dgm:pt modelId="{03E8FC92-B8F1-4181-979C-F68FE1A4D2AF}" type="pres">
      <dgm:prSet presAssocID="{8B67B1A6-C197-4938-89B9-A3F659123671}" presName="txTwo" presStyleLbl="node2" presStyleIdx="2" presStyleCnt="5">
        <dgm:presLayoutVars>
          <dgm:chPref val="3"/>
        </dgm:presLayoutVars>
      </dgm:prSet>
      <dgm:spPr/>
    </dgm:pt>
    <dgm:pt modelId="{D37B41BD-632A-4FBF-AD2A-15D078F45BAE}" type="pres">
      <dgm:prSet presAssocID="{8B67B1A6-C197-4938-89B9-A3F659123671}" presName="horzTwo" presStyleCnt="0"/>
      <dgm:spPr/>
    </dgm:pt>
    <dgm:pt modelId="{F900B030-280C-41FD-8D2F-D1F748B562C9}" type="pres">
      <dgm:prSet presAssocID="{FD8F7E2A-3E8D-450D-98B9-373C1513E623}" presName="sibSpaceTwo" presStyleCnt="0"/>
      <dgm:spPr/>
    </dgm:pt>
    <dgm:pt modelId="{D52218EF-7DBF-4E5F-91D2-68BA0B22261B}" type="pres">
      <dgm:prSet presAssocID="{9585D7FC-E14A-4110-B857-0E3134F011EC}" presName="vertTwo" presStyleCnt="0"/>
      <dgm:spPr/>
    </dgm:pt>
    <dgm:pt modelId="{92CA09E1-43E7-40B3-A8FB-F333DBFBAAC2}" type="pres">
      <dgm:prSet presAssocID="{9585D7FC-E14A-4110-B857-0E3134F011EC}" presName="txTwo" presStyleLbl="node2" presStyleIdx="3" presStyleCnt="5">
        <dgm:presLayoutVars>
          <dgm:chPref val="3"/>
        </dgm:presLayoutVars>
      </dgm:prSet>
      <dgm:spPr/>
    </dgm:pt>
    <dgm:pt modelId="{3B19D60B-9F32-4936-B62A-597183370A99}" type="pres">
      <dgm:prSet presAssocID="{9585D7FC-E14A-4110-B857-0E3134F011EC}" presName="horzTwo" presStyleCnt="0"/>
      <dgm:spPr/>
    </dgm:pt>
    <dgm:pt modelId="{2542D041-9347-4676-9F69-91690E508BD6}" type="pres">
      <dgm:prSet presAssocID="{E62781F1-0486-452C-B006-0384E7CB429D}" presName="sibSpaceTwo" presStyleCnt="0"/>
      <dgm:spPr/>
    </dgm:pt>
    <dgm:pt modelId="{A1C925ED-728B-4AE6-9350-30C4847B8BA2}" type="pres">
      <dgm:prSet presAssocID="{5FE285DE-B329-4563-BE14-34B5B28509DE}" presName="vertTwo" presStyleCnt="0"/>
      <dgm:spPr/>
    </dgm:pt>
    <dgm:pt modelId="{ED97B168-008B-4030-9949-5314D60C19CC}" type="pres">
      <dgm:prSet presAssocID="{5FE285DE-B329-4563-BE14-34B5B28509DE}" presName="txTwo" presStyleLbl="node2" presStyleIdx="4" presStyleCnt="5" custScaleX="108613">
        <dgm:presLayoutVars>
          <dgm:chPref val="3"/>
        </dgm:presLayoutVars>
      </dgm:prSet>
      <dgm:spPr/>
    </dgm:pt>
    <dgm:pt modelId="{3D9749F6-A01B-4338-9A9F-48FAD36AA2A3}" type="pres">
      <dgm:prSet presAssocID="{5FE285DE-B329-4563-BE14-34B5B28509DE}" presName="horzTwo" presStyleCnt="0"/>
      <dgm:spPr/>
    </dgm:pt>
  </dgm:ptLst>
  <dgm:cxnLst>
    <dgm:cxn modelId="{8D29E103-1623-4907-8804-58DD91EB9A7F}" type="presOf" srcId="{81E6CFDA-4C9F-488D-84FB-1BA6F5BAA80A}" destId="{8DB517A1-6CE6-4E5D-9A4B-9BEA42C8C81F}" srcOrd="0" destOrd="0" presId="urn:microsoft.com/office/officeart/2005/8/layout/hierarchy4"/>
    <dgm:cxn modelId="{8CA27004-A17D-45D9-BFA9-65A8B1C236CE}" type="presOf" srcId="{AA61A034-9F68-4557-A178-C207DC9A0FA1}" destId="{648B8E51-1D39-4CD6-A41A-C2DD34D0D18B}" srcOrd="0" destOrd="0" presId="urn:microsoft.com/office/officeart/2005/8/layout/hierarchy4"/>
    <dgm:cxn modelId="{3E2F5D0D-2179-4FAF-B6CC-23892FE94ED3}" srcId="{9D207FD2-813A-4338-943A-BEB638E6738C}" destId="{9585D7FC-E14A-4110-B857-0E3134F011EC}" srcOrd="3" destOrd="0" parTransId="{C5985166-C1AE-46FB-981E-3C3EC6FB8B10}" sibTransId="{E62781F1-0486-452C-B006-0384E7CB429D}"/>
    <dgm:cxn modelId="{54B53834-80FE-48DD-96FE-654B7F88ED18}" srcId="{9D207FD2-813A-4338-943A-BEB638E6738C}" destId="{81E6CFDA-4C9F-488D-84FB-1BA6F5BAA80A}" srcOrd="1" destOrd="0" parTransId="{3D84D851-373B-4561-B942-B67C29A862F4}" sibTransId="{BEBD2272-24C8-4621-A4CD-AABD2D7E68A7}"/>
    <dgm:cxn modelId="{75E8203B-3BB0-44FA-9D4D-2F8D6851D7F0}" type="presOf" srcId="{9D207FD2-813A-4338-943A-BEB638E6738C}" destId="{AD1EF242-E1B6-42E8-AD1B-EAB699E67D3A}" srcOrd="0" destOrd="0" presId="urn:microsoft.com/office/officeart/2005/8/layout/hierarchy4"/>
    <dgm:cxn modelId="{7B9B9660-3E4D-41E7-B9D3-7E292E677104}" srcId="{AA61A034-9F68-4557-A178-C207DC9A0FA1}" destId="{9D207FD2-813A-4338-943A-BEB638E6738C}" srcOrd="0" destOrd="0" parTransId="{C4F29096-9DCF-4E20-B327-C869E1F0F22F}" sibTransId="{CD00BF43-9E61-4839-A0B6-5F81EA705A22}"/>
    <dgm:cxn modelId="{0FCFB74C-FA1A-4394-8B9F-F5F9E0F51505}" srcId="{9D207FD2-813A-4338-943A-BEB638E6738C}" destId="{FC815B87-AAEC-434F-8031-B601D3D17F52}" srcOrd="0" destOrd="0" parTransId="{0DD16EE1-77E4-4B0F-B3CD-932011FEAB94}" sibTransId="{7ADE600C-C98A-4264-8DCF-D15C7A762892}"/>
    <dgm:cxn modelId="{6ADB8785-BB25-4026-9363-6C8BF64EEB91}" type="presOf" srcId="{5FE285DE-B329-4563-BE14-34B5B28509DE}" destId="{ED97B168-008B-4030-9949-5314D60C19CC}" srcOrd="0" destOrd="0" presId="urn:microsoft.com/office/officeart/2005/8/layout/hierarchy4"/>
    <dgm:cxn modelId="{5C9E75C9-F4B6-48DC-8E12-22598C31E657}" srcId="{9D207FD2-813A-4338-943A-BEB638E6738C}" destId="{5FE285DE-B329-4563-BE14-34B5B28509DE}" srcOrd="4" destOrd="0" parTransId="{35F2D5F3-0EEA-417D-8103-89B5C3B41CC3}" sibTransId="{B3AC60C8-4019-42D3-BE3B-B8F296B66AB0}"/>
    <dgm:cxn modelId="{AA1198D4-85FC-4AAE-8E9E-B4B6CFDB39EA}" type="presOf" srcId="{8B67B1A6-C197-4938-89B9-A3F659123671}" destId="{03E8FC92-B8F1-4181-979C-F68FE1A4D2AF}" srcOrd="0" destOrd="0" presId="urn:microsoft.com/office/officeart/2005/8/layout/hierarchy4"/>
    <dgm:cxn modelId="{767C1DE1-CE72-4B5D-8105-E4F52BBBACB6}" type="presOf" srcId="{FC815B87-AAEC-434F-8031-B601D3D17F52}" destId="{163BBDA9-F325-42AF-B014-6D5FA09990D1}" srcOrd="0" destOrd="0" presId="urn:microsoft.com/office/officeart/2005/8/layout/hierarchy4"/>
    <dgm:cxn modelId="{A372DDE4-5A43-484F-9160-4EFD5EFC09C3}" type="presOf" srcId="{9585D7FC-E14A-4110-B857-0E3134F011EC}" destId="{92CA09E1-43E7-40B3-A8FB-F333DBFBAAC2}" srcOrd="0" destOrd="0" presId="urn:microsoft.com/office/officeart/2005/8/layout/hierarchy4"/>
    <dgm:cxn modelId="{AFD636EB-B72E-4041-98FD-6A9F4C2B243B}" srcId="{9D207FD2-813A-4338-943A-BEB638E6738C}" destId="{8B67B1A6-C197-4938-89B9-A3F659123671}" srcOrd="2" destOrd="0" parTransId="{270E29E3-5964-4661-AADE-ABE86D4F9C29}" sibTransId="{FD8F7E2A-3E8D-450D-98B9-373C1513E623}"/>
    <dgm:cxn modelId="{5E87A09A-1EE8-45B0-BB45-A3474691E9E4}" type="presParOf" srcId="{648B8E51-1D39-4CD6-A41A-C2DD34D0D18B}" destId="{81B692FA-D120-406C-B2B9-02B1ACE6A2C4}" srcOrd="0" destOrd="0" presId="urn:microsoft.com/office/officeart/2005/8/layout/hierarchy4"/>
    <dgm:cxn modelId="{835566D3-38F0-46AC-BF4B-0E81A8449AC0}" type="presParOf" srcId="{81B692FA-D120-406C-B2B9-02B1ACE6A2C4}" destId="{AD1EF242-E1B6-42E8-AD1B-EAB699E67D3A}" srcOrd="0" destOrd="0" presId="urn:microsoft.com/office/officeart/2005/8/layout/hierarchy4"/>
    <dgm:cxn modelId="{103ADFF8-DAEB-4390-BF96-B80921D9B07A}" type="presParOf" srcId="{81B692FA-D120-406C-B2B9-02B1ACE6A2C4}" destId="{1AD63A16-B5E5-4A0A-99F7-9010BDD151BE}" srcOrd="1" destOrd="0" presId="urn:microsoft.com/office/officeart/2005/8/layout/hierarchy4"/>
    <dgm:cxn modelId="{E0E89A24-BAA6-4248-AB9D-F468C0DB7B5A}" type="presParOf" srcId="{81B692FA-D120-406C-B2B9-02B1ACE6A2C4}" destId="{0F3B8742-87F1-43F4-B42D-9D4BBB1B38BE}" srcOrd="2" destOrd="0" presId="urn:microsoft.com/office/officeart/2005/8/layout/hierarchy4"/>
    <dgm:cxn modelId="{887C7625-DFB6-4DEE-9CDC-23D7D6ACAD1E}" type="presParOf" srcId="{0F3B8742-87F1-43F4-B42D-9D4BBB1B38BE}" destId="{E61EDF43-B382-45B0-AF7A-A09B1275FE3B}" srcOrd="0" destOrd="0" presId="urn:microsoft.com/office/officeart/2005/8/layout/hierarchy4"/>
    <dgm:cxn modelId="{FB78EE78-5B14-4A3D-9068-AAB512E95D42}" type="presParOf" srcId="{E61EDF43-B382-45B0-AF7A-A09B1275FE3B}" destId="{163BBDA9-F325-42AF-B014-6D5FA09990D1}" srcOrd="0" destOrd="0" presId="urn:microsoft.com/office/officeart/2005/8/layout/hierarchy4"/>
    <dgm:cxn modelId="{653A1C3E-6E2D-4265-AE37-EFE81E13B301}" type="presParOf" srcId="{E61EDF43-B382-45B0-AF7A-A09B1275FE3B}" destId="{C161D9D6-EA52-4B78-A7DD-10A88CDB024D}" srcOrd="1" destOrd="0" presId="urn:microsoft.com/office/officeart/2005/8/layout/hierarchy4"/>
    <dgm:cxn modelId="{41F1BA56-7CF4-404F-950E-B30138D137A1}" type="presParOf" srcId="{0F3B8742-87F1-43F4-B42D-9D4BBB1B38BE}" destId="{AD621029-D328-47BC-BA5C-E6DEF6893255}" srcOrd="1" destOrd="0" presId="urn:microsoft.com/office/officeart/2005/8/layout/hierarchy4"/>
    <dgm:cxn modelId="{58AB16AD-75D1-4105-BC75-FAA960B928C3}" type="presParOf" srcId="{0F3B8742-87F1-43F4-B42D-9D4BBB1B38BE}" destId="{B2626934-A7A1-4261-B0E2-DAD3BB802053}" srcOrd="2" destOrd="0" presId="urn:microsoft.com/office/officeart/2005/8/layout/hierarchy4"/>
    <dgm:cxn modelId="{E49AD3D1-1080-4DE9-A9E1-B33E88E03559}" type="presParOf" srcId="{B2626934-A7A1-4261-B0E2-DAD3BB802053}" destId="{8DB517A1-6CE6-4E5D-9A4B-9BEA42C8C81F}" srcOrd="0" destOrd="0" presId="urn:microsoft.com/office/officeart/2005/8/layout/hierarchy4"/>
    <dgm:cxn modelId="{F035AF61-53D9-4D23-841C-B2739FC50E27}" type="presParOf" srcId="{B2626934-A7A1-4261-B0E2-DAD3BB802053}" destId="{B79BE255-EF03-4314-8FC4-FCA8D81F4250}" srcOrd="1" destOrd="0" presId="urn:microsoft.com/office/officeart/2005/8/layout/hierarchy4"/>
    <dgm:cxn modelId="{3854A0E0-05D3-4834-B59D-A0A42A45B050}" type="presParOf" srcId="{0F3B8742-87F1-43F4-B42D-9D4BBB1B38BE}" destId="{FA8C43DF-6965-4C12-B64F-FDA97413E7E3}" srcOrd="3" destOrd="0" presId="urn:microsoft.com/office/officeart/2005/8/layout/hierarchy4"/>
    <dgm:cxn modelId="{E31C0B2A-D062-4E4D-BEBC-72FEA289831C}" type="presParOf" srcId="{0F3B8742-87F1-43F4-B42D-9D4BBB1B38BE}" destId="{1A81FB4C-20DB-4BCE-90F3-383C148A2C63}" srcOrd="4" destOrd="0" presId="urn:microsoft.com/office/officeart/2005/8/layout/hierarchy4"/>
    <dgm:cxn modelId="{2CB44C70-7816-475F-8F41-2AF10A6196FD}" type="presParOf" srcId="{1A81FB4C-20DB-4BCE-90F3-383C148A2C63}" destId="{03E8FC92-B8F1-4181-979C-F68FE1A4D2AF}" srcOrd="0" destOrd="0" presId="urn:microsoft.com/office/officeart/2005/8/layout/hierarchy4"/>
    <dgm:cxn modelId="{341C7B26-5F95-4402-99B1-534836659804}" type="presParOf" srcId="{1A81FB4C-20DB-4BCE-90F3-383C148A2C63}" destId="{D37B41BD-632A-4FBF-AD2A-15D078F45BAE}" srcOrd="1" destOrd="0" presId="urn:microsoft.com/office/officeart/2005/8/layout/hierarchy4"/>
    <dgm:cxn modelId="{BD742CA4-288E-453B-A7EB-8D61C69AA4C4}" type="presParOf" srcId="{0F3B8742-87F1-43F4-B42D-9D4BBB1B38BE}" destId="{F900B030-280C-41FD-8D2F-D1F748B562C9}" srcOrd="5" destOrd="0" presId="urn:microsoft.com/office/officeart/2005/8/layout/hierarchy4"/>
    <dgm:cxn modelId="{AF7FC279-C309-4ACA-A638-FF76764DBEB0}" type="presParOf" srcId="{0F3B8742-87F1-43F4-B42D-9D4BBB1B38BE}" destId="{D52218EF-7DBF-4E5F-91D2-68BA0B22261B}" srcOrd="6" destOrd="0" presId="urn:microsoft.com/office/officeart/2005/8/layout/hierarchy4"/>
    <dgm:cxn modelId="{A6BC5A79-CDE2-4841-82C0-B012583CBF23}" type="presParOf" srcId="{D52218EF-7DBF-4E5F-91D2-68BA0B22261B}" destId="{92CA09E1-43E7-40B3-A8FB-F333DBFBAAC2}" srcOrd="0" destOrd="0" presId="urn:microsoft.com/office/officeart/2005/8/layout/hierarchy4"/>
    <dgm:cxn modelId="{08FFB305-2526-4B72-B5FE-B62FA3B44A14}" type="presParOf" srcId="{D52218EF-7DBF-4E5F-91D2-68BA0B22261B}" destId="{3B19D60B-9F32-4936-B62A-597183370A99}" srcOrd="1" destOrd="0" presId="urn:microsoft.com/office/officeart/2005/8/layout/hierarchy4"/>
    <dgm:cxn modelId="{796FF660-3522-4865-9080-16F021BAF009}" type="presParOf" srcId="{0F3B8742-87F1-43F4-B42D-9D4BBB1B38BE}" destId="{2542D041-9347-4676-9F69-91690E508BD6}" srcOrd="7" destOrd="0" presId="urn:microsoft.com/office/officeart/2005/8/layout/hierarchy4"/>
    <dgm:cxn modelId="{1EA543EB-C149-457A-86AD-3F0C94C0C785}" type="presParOf" srcId="{0F3B8742-87F1-43F4-B42D-9D4BBB1B38BE}" destId="{A1C925ED-728B-4AE6-9350-30C4847B8BA2}" srcOrd="8" destOrd="0" presId="urn:microsoft.com/office/officeart/2005/8/layout/hierarchy4"/>
    <dgm:cxn modelId="{50F15D2A-1859-4A6D-B1BD-70F7216EE163}" type="presParOf" srcId="{A1C925ED-728B-4AE6-9350-30C4847B8BA2}" destId="{ED97B168-008B-4030-9949-5314D60C19CC}" srcOrd="0" destOrd="0" presId="urn:microsoft.com/office/officeart/2005/8/layout/hierarchy4"/>
    <dgm:cxn modelId="{CF5240D9-001D-4CE4-AF57-245CB8A96030}" type="presParOf" srcId="{A1C925ED-728B-4AE6-9350-30C4847B8BA2}" destId="{3D9749F6-A01B-4338-9A9F-48FAD36AA2A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F5E0923-8BF2-4E66-A678-47B14032513D}" type="doc">
      <dgm:prSet loTypeId="urn:microsoft.com/office/officeart/2005/8/layout/hList1" loCatId="list" qsTypeId="urn:microsoft.com/office/officeart/2005/8/quickstyle/simple3" qsCatId="simple" csTypeId="urn:microsoft.com/office/officeart/2005/8/colors/colorful3" csCatId="colorful"/>
      <dgm:spPr/>
      <dgm:t>
        <a:bodyPr/>
        <a:lstStyle/>
        <a:p>
          <a:endParaRPr lang="en-US"/>
        </a:p>
      </dgm:t>
    </dgm:pt>
    <dgm:pt modelId="{D078A4C1-8C3B-4965-ABEA-BFC0CAAFD075}">
      <dgm:prSet/>
      <dgm:spPr/>
      <dgm:t>
        <a:bodyPr/>
        <a:lstStyle/>
        <a:p>
          <a:pPr rtl="0"/>
          <a:r>
            <a:rPr lang="en-US" b="1" dirty="0"/>
            <a:t>Every Title I school must have a School-Parent Compact, developed with and approved by parents.</a:t>
          </a:r>
          <a:endParaRPr lang="en-US" dirty="0"/>
        </a:p>
      </dgm:t>
    </dgm:pt>
    <dgm:pt modelId="{41B63F70-60F6-4FC5-A297-CD8EC66D3E33}" type="parTrans" cxnId="{F3B726F8-FA29-47AA-BF64-42058323540B}">
      <dgm:prSet/>
      <dgm:spPr/>
      <dgm:t>
        <a:bodyPr/>
        <a:lstStyle/>
        <a:p>
          <a:endParaRPr lang="en-US"/>
        </a:p>
      </dgm:t>
    </dgm:pt>
    <dgm:pt modelId="{88B5CC17-5F6B-4EB7-B22F-316BAC7CA1B3}" type="sibTrans" cxnId="{F3B726F8-FA29-47AA-BF64-42058323540B}">
      <dgm:prSet/>
      <dgm:spPr/>
      <dgm:t>
        <a:bodyPr/>
        <a:lstStyle/>
        <a:p>
          <a:endParaRPr lang="en-US"/>
        </a:p>
      </dgm:t>
    </dgm:pt>
    <dgm:pt modelId="{23DE6A17-F108-4BAD-AD63-7D03FF83A765}">
      <dgm:prSet/>
      <dgm:spPr/>
      <dgm:t>
        <a:bodyPr/>
        <a:lstStyle/>
        <a:p>
          <a:pPr rtl="0"/>
          <a:r>
            <a:rPr lang="en-US"/>
            <a:t>Compacts describe how the school and parents share responsibility for student achievement.</a:t>
          </a:r>
        </a:p>
      </dgm:t>
    </dgm:pt>
    <dgm:pt modelId="{1C515F8E-7B9B-4D9C-886A-77C32D1EB5D9}" type="parTrans" cxnId="{CA38D31A-C48C-4BB4-B7EA-9A40322C3EC7}">
      <dgm:prSet/>
      <dgm:spPr/>
      <dgm:t>
        <a:bodyPr/>
        <a:lstStyle/>
        <a:p>
          <a:endParaRPr lang="en-US"/>
        </a:p>
      </dgm:t>
    </dgm:pt>
    <dgm:pt modelId="{8187E2F0-9F53-421D-BD39-12A8CD546405}" type="sibTrans" cxnId="{CA38D31A-C48C-4BB4-B7EA-9A40322C3EC7}">
      <dgm:prSet/>
      <dgm:spPr/>
      <dgm:t>
        <a:bodyPr/>
        <a:lstStyle/>
        <a:p>
          <a:endParaRPr lang="en-US"/>
        </a:p>
      </dgm:t>
    </dgm:pt>
    <dgm:pt modelId="{15C53FBA-CBEF-49E5-96D6-F542FC4EC995}">
      <dgm:prSet/>
      <dgm:spPr/>
      <dgm:t>
        <a:bodyPr/>
        <a:lstStyle/>
        <a:p>
          <a:pPr rtl="0"/>
          <a:r>
            <a:rPr lang="en-US"/>
            <a:t>Nevada law requires the use of the Educational Involvement Accords as the school-parent compact.</a:t>
          </a:r>
        </a:p>
      </dgm:t>
    </dgm:pt>
    <dgm:pt modelId="{0E4D12D3-342C-45F5-AD76-CD88ABD6AC93}" type="parTrans" cxnId="{D4E18915-CB90-4949-912B-795EADCAC13D}">
      <dgm:prSet/>
      <dgm:spPr/>
      <dgm:t>
        <a:bodyPr/>
        <a:lstStyle/>
        <a:p>
          <a:endParaRPr lang="en-US"/>
        </a:p>
      </dgm:t>
    </dgm:pt>
    <dgm:pt modelId="{437ED657-51B8-4788-8B50-104E5ADCF7CE}" type="sibTrans" cxnId="{D4E18915-CB90-4949-912B-795EADCAC13D}">
      <dgm:prSet/>
      <dgm:spPr/>
      <dgm:t>
        <a:bodyPr/>
        <a:lstStyle/>
        <a:p>
          <a:endParaRPr lang="en-US"/>
        </a:p>
      </dgm:t>
    </dgm:pt>
    <dgm:pt modelId="{5B99642D-00D7-4A6E-B2A1-CBE946428D2F}">
      <dgm:prSet/>
      <dgm:spPr/>
      <dgm:t>
        <a:bodyPr/>
        <a:lstStyle/>
        <a:p>
          <a:pPr rtl="0"/>
          <a:r>
            <a:rPr lang="en-US"/>
            <a:t>Elementary schools - reviewed during parent/teacher conferences</a:t>
          </a:r>
        </a:p>
      </dgm:t>
    </dgm:pt>
    <dgm:pt modelId="{31DFCDC0-862D-42D1-9C18-C5DDC96F5909}" type="parTrans" cxnId="{C2F7EA26-6886-4BDA-BDD2-96E497A8A5B4}">
      <dgm:prSet/>
      <dgm:spPr/>
      <dgm:t>
        <a:bodyPr/>
        <a:lstStyle/>
        <a:p>
          <a:endParaRPr lang="en-US"/>
        </a:p>
      </dgm:t>
    </dgm:pt>
    <dgm:pt modelId="{3D6F1EF3-42F0-485E-95FC-1CE150B02C7C}" type="sibTrans" cxnId="{C2F7EA26-6886-4BDA-BDD2-96E497A8A5B4}">
      <dgm:prSet/>
      <dgm:spPr/>
      <dgm:t>
        <a:bodyPr/>
        <a:lstStyle/>
        <a:p>
          <a:endParaRPr lang="en-US"/>
        </a:p>
      </dgm:t>
    </dgm:pt>
    <dgm:pt modelId="{2FD8BF75-5A29-4DF2-8058-035294734F09}">
      <dgm:prSet/>
      <dgm:spPr/>
      <dgm:t>
        <a:bodyPr/>
        <a:lstStyle/>
        <a:p>
          <a:pPr rtl="0"/>
          <a:r>
            <a:rPr lang="en-US"/>
            <a:t>Middle and high schools – completed through online registration</a:t>
          </a:r>
        </a:p>
      </dgm:t>
    </dgm:pt>
    <dgm:pt modelId="{F4CA0F39-E413-43B8-8CA0-48435050B705}" type="parTrans" cxnId="{52E51E4A-C52B-4CBE-B361-9C91464C1DD9}">
      <dgm:prSet/>
      <dgm:spPr/>
      <dgm:t>
        <a:bodyPr/>
        <a:lstStyle/>
        <a:p>
          <a:endParaRPr lang="en-US"/>
        </a:p>
      </dgm:t>
    </dgm:pt>
    <dgm:pt modelId="{7600145D-1FE0-4CC9-BE9C-798C6BCC60CF}" type="sibTrans" cxnId="{52E51E4A-C52B-4CBE-B361-9C91464C1DD9}">
      <dgm:prSet/>
      <dgm:spPr/>
      <dgm:t>
        <a:bodyPr/>
        <a:lstStyle/>
        <a:p>
          <a:endParaRPr lang="en-US"/>
        </a:p>
      </dgm:t>
    </dgm:pt>
    <dgm:pt modelId="{47906B9D-0BC4-447C-BB52-2933CCB024C9}" type="pres">
      <dgm:prSet presAssocID="{3F5E0923-8BF2-4E66-A678-47B14032513D}" presName="Name0" presStyleCnt="0">
        <dgm:presLayoutVars>
          <dgm:dir/>
          <dgm:animLvl val="lvl"/>
          <dgm:resizeHandles val="exact"/>
        </dgm:presLayoutVars>
      </dgm:prSet>
      <dgm:spPr/>
    </dgm:pt>
    <dgm:pt modelId="{5183D256-4FBE-4E70-BEA5-D4D2329508DF}" type="pres">
      <dgm:prSet presAssocID="{D078A4C1-8C3B-4965-ABEA-BFC0CAAFD075}" presName="composite" presStyleCnt="0"/>
      <dgm:spPr/>
    </dgm:pt>
    <dgm:pt modelId="{A61D154F-29B2-4759-9B10-71CF48045CC8}" type="pres">
      <dgm:prSet presAssocID="{D078A4C1-8C3B-4965-ABEA-BFC0CAAFD075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D5F34F40-C499-47D1-9A11-4FD55AEF8FC4}" type="pres">
      <dgm:prSet presAssocID="{D078A4C1-8C3B-4965-ABEA-BFC0CAAFD075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D4E18915-CB90-4949-912B-795EADCAC13D}" srcId="{D078A4C1-8C3B-4965-ABEA-BFC0CAAFD075}" destId="{15C53FBA-CBEF-49E5-96D6-F542FC4EC995}" srcOrd="1" destOrd="0" parTransId="{0E4D12D3-342C-45F5-AD76-CD88ABD6AC93}" sibTransId="{437ED657-51B8-4788-8B50-104E5ADCF7CE}"/>
    <dgm:cxn modelId="{CA38D31A-C48C-4BB4-B7EA-9A40322C3EC7}" srcId="{D078A4C1-8C3B-4965-ABEA-BFC0CAAFD075}" destId="{23DE6A17-F108-4BAD-AD63-7D03FF83A765}" srcOrd="0" destOrd="0" parTransId="{1C515F8E-7B9B-4D9C-886A-77C32D1EB5D9}" sibTransId="{8187E2F0-9F53-421D-BD39-12A8CD546405}"/>
    <dgm:cxn modelId="{C2F7EA26-6886-4BDA-BDD2-96E497A8A5B4}" srcId="{D078A4C1-8C3B-4965-ABEA-BFC0CAAFD075}" destId="{5B99642D-00D7-4A6E-B2A1-CBE946428D2F}" srcOrd="2" destOrd="0" parTransId="{31DFCDC0-862D-42D1-9C18-C5DDC96F5909}" sibTransId="{3D6F1EF3-42F0-485E-95FC-1CE150B02C7C}"/>
    <dgm:cxn modelId="{52E51E4A-C52B-4CBE-B361-9C91464C1DD9}" srcId="{D078A4C1-8C3B-4965-ABEA-BFC0CAAFD075}" destId="{2FD8BF75-5A29-4DF2-8058-035294734F09}" srcOrd="3" destOrd="0" parTransId="{F4CA0F39-E413-43B8-8CA0-48435050B705}" sibTransId="{7600145D-1FE0-4CC9-BE9C-798C6BCC60CF}"/>
    <dgm:cxn modelId="{1A2BCE4E-C42B-45F3-9817-CE58EB4F0DF6}" type="presOf" srcId="{2FD8BF75-5A29-4DF2-8058-035294734F09}" destId="{D5F34F40-C499-47D1-9A11-4FD55AEF8FC4}" srcOrd="0" destOrd="3" presId="urn:microsoft.com/office/officeart/2005/8/layout/hList1"/>
    <dgm:cxn modelId="{D4629079-C645-430D-BAEC-2386562F1F1A}" type="presOf" srcId="{3F5E0923-8BF2-4E66-A678-47B14032513D}" destId="{47906B9D-0BC4-447C-BB52-2933CCB024C9}" srcOrd="0" destOrd="0" presId="urn:microsoft.com/office/officeart/2005/8/layout/hList1"/>
    <dgm:cxn modelId="{2A42787B-5D13-4751-A19F-91F8A2EA05BC}" type="presOf" srcId="{23DE6A17-F108-4BAD-AD63-7D03FF83A765}" destId="{D5F34F40-C499-47D1-9A11-4FD55AEF8FC4}" srcOrd="0" destOrd="0" presId="urn:microsoft.com/office/officeart/2005/8/layout/hList1"/>
    <dgm:cxn modelId="{F7BEE787-5717-47B1-B98D-FBCFA4C665DC}" type="presOf" srcId="{5B99642D-00D7-4A6E-B2A1-CBE946428D2F}" destId="{D5F34F40-C499-47D1-9A11-4FD55AEF8FC4}" srcOrd="0" destOrd="2" presId="urn:microsoft.com/office/officeart/2005/8/layout/hList1"/>
    <dgm:cxn modelId="{A3AC37ED-1D3A-444A-BB64-C95235BB3C92}" type="presOf" srcId="{15C53FBA-CBEF-49E5-96D6-F542FC4EC995}" destId="{D5F34F40-C499-47D1-9A11-4FD55AEF8FC4}" srcOrd="0" destOrd="1" presId="urn:microsoft.com/office/officeart/2005/8/layout/hList1"/>
    <dgm:cxn modelId="{F3B726F8-FA29-47AA-BF64-42058323540B}" srcId="{3F5E0923-8BF2-4E66-A678-47B14032513D}" destId="{D078A4C1-8C3B-4965-ABEA-BFC0CAAFD075}" srcOrd="0" destOrd="0" parTransId="{41B63F70-60F6-4FC5-A297-CD8EC66D3E33}" sibTransId="{88B5CC17-5F6B-4EB7-B22F-316BAC7CA1B3}"/>
    <dgm:cxn modelId="{D507F0FB-E6F9-46B3-9C19-EDA19B0D528C}" type="presOf" srcId="{D078A4C1-8C3B-4965-ABEA-BFC0CAAFD075}" destId="{A61D154F-29B2-4759-9B10-71CF48045CC8}" srcOrd="0" destOrd="0" presId="urn:microsoft.com/office/officeart/2005/8/layout/hList1"/>
    <dgm:cxn modelId="{2BEBC7EF-7E1B-4E91-BB0B-6676A20C17B9}" type="presParOf" srcId="{47906B9D-0BC4-447C-BB52-2933CCB024C9}" destId="{5183D256-4FBE-4E70-BEA5-D4D2329508DF}" srcOrd="0" destOrd="0" presId="urn:microsoft.com/office/officeart/2005/8/layout/hList1"/>
    <dgm:cxn modelId="{CE26358E-DD45-43B3-BFBE-5A4C40E293A7}" type="presParOf" srcId="{5183D256-4FBE-4E70-BEA5-D4D2329508DF}" destId="{A61D154F-29B2-4759-9B10-71CF48045CC8}" srcOrd="0" destOrd="0" presId="urn:microsoft.com/office/officeart/2005/8/layout/hList1"/>
    <dgm:cxn modelId="{F9B9C90C-38AB-449D-A30E-94D70B763E5B}" type="presParOf" srcId="{5183D256-4FBE-4E70-BEA5-D4D2329508DF}" destId="{D5F34F40-C499-47D1-9A11-4FD55AEF8FC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B49EC62-6AC7-4023-BCFF-AD328830706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B7E9C81-F08A-4C8B-81F1-FF2E6C81EDA0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b="1"/>
            <a:t>Individual report card on your child’s progress</a:t>
          </a:r>
        </a:p>
      </dgm:t>
    </dgm:pt>
    <dgm:pt modelId="{64DBB662-6DA5-4B46-8F92-CEFEFABAC61A}" type="parTrans" cxnId="{D4F2A994-CDC5-4B95-9F25-6F96E4CFF90C}">
      <dgm:prSet/>
      <dgm:spPr/>
      <dgm:t>
        <a:bodyPr/>
        <a:lstStyle/>
        <a:p>
          <a:endParaRPr lang="en-US"/>
        </a:p>
      </dgm:t>
    </dgm:pt>
    <dgm:pt modelId="{544E3BF0-664B-4489-AF79-ACFFD952D79F}" type="sibTrans" cxnId="{D4F2A994-CDC5-4B95-9F25-6F96E4CFF90C}">
      <dgm:prSet/>
      <dgm:spPr/>
      <dgm:t>
        <a:bodyPr/>
        <a:lstStyle/>
        <a:p>
          <a:endParaRPr lang="en-US"/>
        </a:p>
      </dgm:t>
    </dgm:pt>
    <dgm:pt modelId="{52DBFDC8-20A4-43A5-92B3-F77C1AA1BD70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b="1"/>
            <a:t>Information on State and local assessments</a:t>
          </a:r>
        </a:p>
      </dgm:t>
    </dgm:pt>
    <dgm:pt modelId="{605D67E9-B84F-4D65-A09A-8ADE05CBB451}" type="parTrans" cxnId="{1182B51B-47BE-4F1C-B333-C4E43DD73004}">
      <dgm:prSet/>
      <dgm:spPr/>
      <dgm:t>
        <a:bodyPr/>
        <a:lstStyle/>
        <a:p>
          <a:endParaRPr lang="en-US"/>
        </a:p>
      </dgm:t>
    </dgm:pt>
    <dgm:pt modelId="{6536EBF0-3691-4C62-812F-85C750C7C4BB}" type="sibTrans" cxnId="{1182B51B-47BE-4F1C-B333-C4E43DD73004}">
      <dgm:prSet/>
      <dgm:spPr/>
      <dgm:t>
        <a:bodyPr/>
        <a:lstStyle/>
        <a:p>
          <a:endParaRPr lang="en-US"/>
        </a:p>
      </dgm:t>
    </dgm:pt>
    <dgm:pt modelId="{1855AD93-DE96-419A-8A2B-037E81219C9B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b="1"/>
            <a:t>Right of parents to become involved in the school’s programs and how to do so</a:t>
          </a:r>
        </a:p>
      </dgm:t>
    </dgm:pt>
    <dgm:pt modelId="{BD47AD92-6416-40F9-82E1-53711B428752}" type="parTrans" cxnId="{A9976D05-E893-4CC1-B2B5-088248766B45}">
      <dgm:prSet/>
      <dgm:spPr/>
      <dgm:t>
        <a:bodyPr/>
        <a:lstStyle/>
        <a:p>
          <a:endParaRPr lang="en-US"/>
        </a:p>
      </dgm:t>
    </dgm:pt>
    <dgm:pt modelId="{A2D2F042-A764-4D7B-BECE-6134952C5DCA}" type="sibTrans" cxnId="{A9976D05-E893-4CC1-B2B5-088248766B45}">
      <dgm:prSet/>
      <dgm:spPr/>
      <dgm:t>
        <a:bodyPr/>
        <a:lstStyle/>
        <a:p>
          <a:endParaRPr lang="en-US"/>
        </a:p>
      </dgm:t>
    </dgm:pt>
    <dgm:pt modelId="{7C5B3482-A039-4657-944A-AD42DBCDF9B4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/>
            <a:t>Subject matter assessed</a:t>
          </a:r>
        </a:p>
      </dgm:t>
    </dgm:pt>
    <dgm:pt modelId="{11028731-0432-474E-9B0B-69E0A3875483}" type="parTrans" cxnId="{B215CDF9-5991-4E39-8FA3-EAAB99C2A13A}">
      <dgm:prSet/>
      <dgm:spPr/>
      <dgm:t>
        <a:bodyPr/>
        <a:lstStyle/>
        <a:p>
          <a:endParaRPr lang="en-US"/>
        </a:p>
      </dgm:t>
    </dgm:pt>
    <dgm:pt modelId="{38C9F141-53DF-4494-8F0C-B5EB2294BE4F}" type="sibTrans" cxnId="{B215CDF9-5991-4E39-8FA3-EAAB99C2A13A}">
      <dgm:prSet/>
      <dgm:spPr/>
      <dgm:t>
        <a:bodyPr/>
        <a:lstStyle/>
        <a:p>
          <a:endParaRPr lang="en-US"/>
        </a:p>
      </dgm:t>
    </dgm:pt>
    <dgm:pt modelId="{939952B5-073A-4946-B61F-AC10FAE0E43D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/>
            <a:t>Purpose of the assessment</a:t>
          </a:r>
        </a:p>
      </dgm:t>
    </dgm:pt>
    <dgm:pt modelId="{937BA257-B523-48C2-8D3D-AA32F3D8D8CE}" type="parTrans" cxnId="{EF1B4281-4E7B-4E35-AF7A-BB25910A5F9B}">
      <dgm:prSet/>
      <dgm:spPr/>
      <dgm:t>
        <a:bodyPr/>
        <a:lstStyle/>
        <a:p>
          <a:endParaRPr lang="en-US"/>
        </a:p>
      </dgm:t>
    </dgm:pt>
    <dgm:pt modelId="{31BB7D61-0E4F-4384-BBB8-B456D43FE710}" type="sibTrans" cxnId="{EF1B4281-4E7B-4E35-AF7A-BB25910A5F9B}">
      <dgm:prSet/>
      <dgm:spPr/>
      <dgm:t>
        <a:bodyPr/>
        <a:lstStyle/>
        <a:p>
          <a:endParaRPr lang="en-US"/>
        </a:p>
      </dgm:t>
    </dgm:pt>
    <dgm:pt modelId="{6BD03FA2-DDCE-4879-B59F-EDF9531711D2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/>
            <a:t>Volunteering</a:t>
          </a:r>
        </a:p>
      </dgm:t>
    </dgm:pt>
    <dgm:pt modelId="{A45C5EAC-7960-422E-9FD4-00F3E2E15942}" type="parTrans" cxnId="{B3B55F3E-9893-41CB-B1C6-8DB4EC931DD3}">
      <dgm:prSet/>
      <dgm:spPr/>
      <dgm:t>
        <a:bodyPr/>
        <a:lstStyle/>
        <a:p>
          <a:endParaRPr lang="en-US"/>
        </a:p>
      </dgm:t>
    </dgm:pt>
    <dgm:pt modelId="{756E9C35-1CEC-49DE-BB35-7641527FDFCD}" type="sibTrans" cxnId="{B3B55F3E-9893-41CB-B1C6-8DB4EC931DD3}">
      <dgm:prSet/>
      <dgm:spPr/>
      <dgm:t>
        <a:bodyPr/>
        <a:lstStyle/>
        <a:p>
          <a:endParaRPr lang="en-US"/>
        </a:p>
      </dgm:t>
    </dgm:pt>
    <dgm:pt modelId="{3107663A-91FB-4172-8EA8-7D5D763CDFC0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/>
            <a:t>Flexible meetings</a:t>
          </a:r>
        </a:p>
      </dgm:t>
    </dgm:pt>
    <dgm:pt modelId="{C7D4412A-1658-4C60-B401-61981BE2726C}" type="parTrans" cxnId="{40608775-411B-4859-B5EE-E334FA1035FB}">
      <dgm:prSet/>
      <dgm:spPr/>
      <dgm:t>
        <a:bodyPr/>
        <a:lstStyle/>
        <a:p>
          <a:endParaRPr lang="en-US"/>
        </a:p>
      </dgm:t>
    </dgm:pt>
    <dgm:pt modelId="{361C9CB5-62E8-4528-B6EC-8DAE11B1CED4}" type="sibTrans" cxnId="{40608775-411B-4859-B5EE-E334FA1035FB}">
      <dgm:prSet/>
      <dgm:spPr/>
      <dgm:t>
        <a:bodyPr/>
        <a:lstStyle/>
        <a:p>
          <a:endParaRPr lang="en-US"/>
        </a:p>
      </dgm:t>
    </dgm:pt>
    <dgm:pt modelId="{0C9A37E6-E250-4151-B145-2E1BAB8E3945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/>
            <a:t>Monthly meetings</a:t>
          </a:r>
        </a:p>
      </dgm:t>
    </dgm:pt>
    <dgm:pt modelId="{75568AF6-4F86-4B8F-836A-BDFA39597DFA}" type="parTrans" cxnId="{E4D05FE1-EF31-4BB5-AD0B-38469CEABE81}">
      <dgm:prSet/>
      <dgm:spPr/>
      <dgm:t>
        <a:bodyPr/>
        <a:lstStyle/>
        <a:p>
          <a:endParaRPr lang="en-US"/>
        </a:p>
      </dgm:t>
    </dgm:pt>
    <dgm:pt modelId="{B80AB46D-91E4-4A3F-8D3C-FFD571DC8A7F}" type="sibTrans" cxnId="{E4D05FE1-EF31-4BB5-AD0B-38469CEABE81}">
      <dgm:prSet/>
      <dgm:spPr/>
      <dgm:t>
        <a:bodyPr/>
        <a:lstStyle/>
        <a:p>
          <a:endParaRPr lang="en-US"/>
        </a:p>
      </dgm:t>
    </dgm:pt>
    <dgm:pt modelId="{8AF41089-138E-40C0-94A6-91FC089B1F22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/>
            <a:t>Other</a:t>
          </a:r>
        </a:p>
      </dgm:t>
    </dgm:pt>
    <dgm:pt modelId="{4BFF4A85-05A1-416D-9A9A-19E7FE207F35}" type="parTrans" cxnId="{FC057907-4F78-4445-8DBE-F18A2F306C6F}">
      <dgm:prSet/>
      <dgm:spPr/>
      <dgm:t>
        <a:bodyPr/>
        <a:lstStyle/>
        <a:p>
          <a:endParaRPr lang="en-US"/>
        </a:p>
      </dgm:t>
    </dgm:pt>
    <dgm:pt modelId="{54FED1B9-8901-494B-A5BE-3E1F83B6E3A5}" type="sibTrans" cxnId="{FC057907-4F78-4445-8DBE-F18A2F306C6F}">
      <dgm:prSet/>
      <dgm:spPr/>
      <dgm:t>
        <a:bodyPr/>
        <a:lstStyle/>
        <a:p>
          <a:endParaRPr lang="en-US"/>
        </a:p>
      </dgm:t>
    </dgm:pt>
    <dgm:pt modelId="{CF0B9D2B-193B-47C5-BA6A-ADBD91F08AD9}" type="pres">
      <dgm:prSet presAssocID="{FB49EC62-6AC7-4023-BCFF-AD328830706D}" presName="linear" presStyleCnt="0">
        <dgm:presLayoutVars>
          <dgm:dir/>
          <dgm:animLvl val="lvl"/>
          <dgm:resizeHandles val="exact"/>
        </dgm:presLayoutVars>
      </dgm:prSet>
      <dgm:spPr/>
    </dgm:pt>
    <dgm:pt modelId="{FC20D528-0FAF-4CA9-9B5A-CDEA83C15F2D}" type="pres">
      <dgm:prSet presAssocID="{BB7E9C81-F08A-4C8B-81F1-FF2E6C81EDA0}" presName="parentLin" presStyleCnt="0"/>
      <dgm:spPr/>
    </dgm:pt>
    <dgm:pt modelId="{CEAADF90-5A3C-47A6-9AAB-00C5390BF52B}" type="pres">
      <dgm:prSet presAssocID="{BB7E9C81-F08A-4C8B-81F1-FF2E6C81EDA0}" presName="parentLeftMargin" presStyleLbl="node1" presStyleIdx="0" presStyleCnt="3"/>
      <dgm:spPr/>
    </dgm:pt>
    <dgm:pt modelId="{5269417C-79B1-4A83-AAA3-CE204B652A07}" type="pres">
      <dgm:prSet presAssocID="{BB7E9C81-F08A-4C8B-81F1-FF2E6C81EDA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5384C24-11BC-4E72-B8A8-3A3CE0D5D40B}" type="pres">
      <dgm:prSet presAssocID="{BB7E9C81-F08A-4C8B-81F1-FF2E6C81EDA0}" presName="negativeSpace" presStyleCnt="0"/>
      <dgm:spPr/>
    </dgm:pt>
    <dgm:pt modelId="{565C45D4-5E7B-4720-89DB-423370BAB91D}" type="pres">
      <dgm:prSet presAssocID="{BB7E9C81-F08A-4C8B-81F1-FF2E6C81EDA0}" presName="childText" presStyleLbl="conFgAcc1" presStyleIdx="0" presStyleCnt="3">
        <dgm:presLayoutVars>
          <dgm:bulletEnabled val="1"/>
        </dgm:presLayoutVars>
      </dgm:prSet>
      <dgm:spPr/>
    </dgm:pt>
    <dgm:pt modelId="{664589CF-2A22-4C81-BDA3-0D20A707A87C}" type="pres">
      <dgm:prSet presAssocID="{544E3BF0-664B-4489-AF79-ACFFD952D79F}" presName="spaceBetweenRectangles" presStyleCnt="0"/>
      <dgm:spPr/>
    </dgm:pt>
    <dgm:pt modelId="{C883E673-47D5-490E-84A6-F8EE0F349CFA}" type="pres">
      <dgm:prSet presAssocID="{52DBFDC8-20A4-43A5-92B3-F77C1AA1BD70}" presName="parentLin" presStyleCnt="0"/>
      <dgm:spPr/>
    </dgm:pt>
    <dgm:pt modelId="{82EA465F-FCA3-4274-8D84-B6DB9776FFC1}" type="pres">
      <dgm:prSet presAssocID="{52DBFDC8-20A4-43A5-92B3-F77C1AA1BD70}" presName="parentLeftMargin" presStyleLbl="node1" presStyleIdx="0" presStyleCnt="3"/>
      <dgm:spPr/>
    </dgm:pt>
    <dgm:pt modelId="{7F7A0BAA-3AF6-428E-BF29-C1BF72DDADCA}" type="pres">
      <dgm:prSet presAssocID="{52DBFDC8-20A4-43A5-92B3-F77C1AA1BD7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88A5055-5F84-4A5E-9114-1697D69BBA6C}" type="pres">
      <dgm:prSet presAssocID="{52DBFDC8-20A4-43A5-92B3-F77C1AA1BD70}" presName="negativeSpace" presStyleCnt="0"/>
      <dgm:spPr/>
    </dgm:pt>
    <dgm:pt modelId="{0C879F62-BED3-4922-84C7-8FE501579A47}" type="pres">
      <dgm:prSet presAssocID="{52DBFDC8-20A4-43A5-92B3-F77C1AA1BD70}" presName="childText" presStyleLbl="conFgAcc1" presStyleIdx="1" presStyleCnt="3">
        <dgm:presLayoutVars>
          <dgm:bulletEnabled val="1"/>
        </dgm:presLayoutVars>
      </dgm:prSet>
      <dgm:spPr/>
    </dgm:pt>
    <dgm:pt modelId="{8CB72205-237C-42F8-A07D-2B83FE317062}" type="pres">
      <dgm:prSet presAssocID="{6536EBF0-3691-4C62-812F-85C750C7C4BB}" presName="spaceBetweenRectangles" presStyleCnt="0"/>
      <dgm:spPr/>
    </dgm:pt>
    <dgm:pt modelId="{D8783FCE-4ED6-44FF-BD00-FEF379D0AE89}" type="pres">
      <dgm:prSet presAssocID="{1855AD93-DE96-419A-8A2B-037E81219C9B}" presName="parentLin" presStyleCnt="0"/>
      <dgm:spPr/>
    </dgm:pt>
    <dgm:pt modelId="{38F37B3C-73C0-4DB5-AD75-E272D3D86D9D}" type="pres">
      <dgm:prSet presAssocID="{1855AD93-DE96-419A-8A2B-037E81219C9B}" presName="parentLeftMargin" presStyleLbl="node1" presStyleIdx="1" presStyleCnt="3"/>
      <dgm:spPr/>
    </dgm:pt>
    <dgm:pt modelId="{6A1618AD-71A2-4A29-800D-3CDBD1F0D85E}" type="pres">
      <dgm:prSet presAssocID="{1855AD93-DE96-419A-8A2B-037E81219C9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B9ADFAD-210B-4313-A315-E6A885F65708}" type="pres">
      <dgm:prSet presAssocID="{1855AD93-DE96-419A-8A2B-037E81219C9B}" presName="negativeSpace" presStyleCnt="0"/>
      <dgm:spPr/>
    </dgm:pt>
    <dgm:pt modelId="{CB3D8061-F991-4747-A134-1001258DA60F}" type="pres">
      <dgm:prSet presAssocID="{1855AD93-DE96-419A-8A2B-037E81219C9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9976D05-E893-4CC1-B2B5-088248766B45}" srcId="{FB49EC62-6AC7-4023-BCFF-AD328830706D}" destId="{1855AD93-DE96-419A-8A2B-037E81219C9B}" srcOrd="2" destOrd="0" parTransId="{BD47AD92-6416-40F9-82E1-53711B428752}" sibTransId="{A2D2F042-A764-4D7B-BECE-6134952C5DCA}"/>
    <dgm:cxn modelId="{FC057907-4F78-4445-8DBE-F18A2F306C6F}" srcId="{1855AD93-DE96-419A-8A2B-037E81219C9B}" destId="{8AF41089-138E-40C0-94A6-91FC089B1F22}" srcOrd="3" destOrd="0" parTransId="{4BFF4A85-05A1-416D-9A9A-19E7FE207F35}" sibTransId="{54FED1B9-8901-494B-A5BE-3E1F83B6E3A5}"/>
    <dgm:cxn modelId="{1182B51B-47BE-4F1C-B333-C4E43DD73004}" srcId="{FB49EC62-6AC7-4023-BCFF-AD328830706D}" destId="{52DBFDC8-20A4-43A5-92B3-F77C1AA1BD70}" srcOrd="1" destOrd="0" parTransId="{605D67E9-B84F-4D65-A09A-8ADE05CBB451}" sibTransId="{6536EBF0-3691-4C62-812F-85C750C7C4BB}"/>
    <dgm:cxn modelId="{676CC735-457E-4D0C-91EE-1713B6143EB1}" type="presOf" srcId="{7C5B3482-A039-4657-944A-AD42DBCDF9B4}" destId="{0C879F62-BED3-4922-84C7-8FE501579A47}" srcOrd="0" destOrd="0" presId="urn:microsoft.com/office/officeart/2005/8/layout/list1"/>
    <dgm:cxn modelId="{A18DD539-CC82-4D5C-BC49-A7CFBD0BF0A8}" type="presOf" srcId="{1855AD93-DE96-419A-8A2B-037E81219C9B}" destId="{6A1618AD-71A2-4A29-800D-3CDBD1F0D85E}" srcOrd="1" destOrd="0" presId="urn:microsoft.com/office/officeart/2005/8/layout/list1"/>
    <dgm:cxn modelId="{B3B55F3E-9893-41CB-B1C6-8DB4EC931DD3}" srcId="{1855AD93-DE96-419A-8A2B-037E81219C9B}" destId="{6BD03FA2-DDCE-4879-B59F-EDF9531711D2}" srcOrd="0" destOrd="0" parTransId="{A45C5EAC-7960-422E-9FD4-00F3E2E15942}" sibTransId="{756E9C35-1CEC-49DE-BB35-7641527FDFCD}"/>
    <dgm:cxn modelId="{CAE37A64-ACD7-4348-96A9-9B84568E93F3}" type="presOf" srcId="{52DBFDC8-20A4-43A5-92B3-F77C1AA1BD70}" destId="{7F7A0BAA-3AF6-428E-BF29-C1BF72DDADCA}" srcOrd="1" destOrd="0" presId="urn:microsoft.com/office/officeart/2005/8/layout/list1"/>
    <dgm:cxn modelId="{43F9FE48-4CF5-48BC-B37C-58C0E7181DDE}" type="presOf" srcId="{52DBFDC8-20A4-43A5-92B3-F77C1AA1BD70}" destId="{82EA465F-FCA3-4274-8D84-B6DB9776FFC1}" srcOrd="0" destOrd="0" presId="urn:microsoft.com/office/officeart/2005/8/layout/list1"/>
    <dgm:cxn modelId="{2F3A4E69-0844-4F12-9DC4-28B63DCB537D}" type="presOf" srcId="{BB7E9C81-F08A-4C8B-81F1-FF2E6C81EDA0}" destId="{5269417C-79B1-4A83-AAA3-CE204B652A07}" srcOrd="1" destOrd="0" presId="urn:microsoft.com/office/officeart/2005/8/layout/list1"/>
    <dgm:cxn modelId="{3642DC6B-16F7-451B-9436-ABB25078E8CA}" type="presOf" srcId="{1855AD93-DE96-419A-8A2B-037E81219C9B}" destId="{38F37B3C-73C0-4DB5-AD75-E272D3D86D9D}" srcOrd="0" destOrd="0" presId="urn:microsoft.com/office/officeart/2005/8/layout/list1"/>
    <dgm:cxn modelId="{54996C50-1073-41FB-826B-20C87F9477C0}" type="presOf" srcId="{939952B5-073A-4946-B61F-AC10FAE0E43D}" destId="{0C879F62-BED3-4922-84C7-8FE501579A47}" srcOrd="0" destOrd="1" presId="urn:microsoft.com/office/officeart/2005/8/layout/list1"/>
    <dgm:cxn modelId="{40608775-411B-4859-B5EE-E334FA1035FB}" srcId="{1855AD93-DE96-419A-8A2B-037E81219C9B}" destId="{3107663A-91FB-4172-8EA8-7D5D763CDFC0}" srcOrd="1" destOrd="0" parTransId="{C7D4412A-1658-4C60-B401-61981BE2726C}" sibTransId="{361C9CB5-62E8-4528-B6EC-8DAE11B1CED4}"/>
    <dgm:cxn modelId="{F0933577-56E9-4FEB-89D7-8D5C23C4647E}" type="presOf" srcId="{6BD03FA2-DDCE-4879-B59F-EDF9531711D2}" destId="{CB3D8061-F991-4747-A134-1001258DA60F}" srcOrd="0" destOrd="0" presId="urn:microsoft.com/office/officeart/2005/8/layout/list1"/>
    <dgm:cxn modelId="{EF1B4281-4E7B-4E35-AF7A-BB25910A5F9B}" srcId="{52DBFDC8-20A4-43A5-92B3-F77C1AA1BD70}" destId="{939952B5-073A-4946-B61F-AC10FAE0E43D}" srcOrd="1" destOrd="0" parTransId="{937BA257-B523-48C2-8D3D-AA32F3D8D8CE}" sibTransId="{31BB7D61-0E4F-4384-BBB8-B456D43FE710}"/>
    <dgm:cxn modelId="{D4F2A994-CDC5-4B95-9F25-6F96E4CFF90C}" srcId="{FB49EC62-6AC7-4023-BCFF-AD328830706D}" destId="{BB7E9C81-F08A-4C8B-81F1-FF2E6C81EDA0}" srcOrd="0" destOrd="0" parTransId="{64DBB662-6DA5-4B46-8F92-CEFEFABAC61A}" sibTransId="{544E3BF0-664B-4489-AF79-ACFFD952D79F}"/>
    <dgm:cxn modelId="{03B5C0AD-3827-417F-B098-3A3CDAEAFEEA}" type="presOf" srcId="{FB49EC62-6AC7-4023-BCFF-AD328830706D}" destId="{CF0B9D2B-193B-47C5-BA6A-ADBD91F08AD9}" srcOrd="0" destOrd="0" presId="urn:microsoft.com/office/officeart/2005/8/layout/list1"/>
    <dgm:cxn modelId="{89FFADB9-562F-4884-B775-DA83C126B465}" type="presOf" srcId="{0C9A37E6-E250-4151-B145-2E1BAB8E3945}" destId="{CB3D8061-F991-4747-A134-1001258DA60F}" srcOrd="0" destOrd="2" presId="urn:microsoft.com/office/officeart/2005/8/layout/list1"/>
    <dgm:cxn modelId="{DCAFB2D2-1A76-4B99-8B7F-3FEC18433430}" type="presOf" srcId="{BB7E9C81-F08A-4C8B-81F1-FF2E6C81EDA0}" destId="{CEAADF90-5A3C-47A6-9AAB-00C5390BF52B}" srcOrd="0" destOrd="0" presId="urn:microsoft.com/office/officeart/2005/8/layout/list1"/>
    <dgm:cxn modelId="{E4D05FE1-EF31-4BB5-AD0B-38469CEABE81}" srcId="{1855AD93-DE96-419A-8A2B-037E81219C9B}" destId="{0C9A37E6-E250-4151-B145-2E1BAB8E3945}" srcOrd="2" destOrd="0" parTransId="{75568AF6-4F86-4B8F-836A-BDFA39597DFA}" sibTransId="{B80AB46D-91E4-4A3F-8D3C-FFD571DC8A7F}"/>
    <dgm:cxn modelId="{B215CDF9-5991-4E39-8FA3-EAAB99C2A13A}" srcId="{52DBFDC8-20A4-43A5-92B3-F77C1AA1BD70}" destId="{7C5B3482-A039-4657-944A-AD42DBCDF9B4}" srcOrd="0" destOrd="0" parTransId="{11028731-0432-474E-9B0B-69E0A3875483}" sibTransId="{38C9F141-53DF-4494-8F0C-B5EB2294BE4F}"/>
    <dgm:cxn modelId="{578725FB-5081-4308-B268-D4B7AAF0A2F6}" type="presOf" srcId="{3107663A-91FB-4172-8EA8-7D5D763CDFC0}" destId="{CB3D8061-F991-4747-A134-1001258DA60F}" srcOrd="0" destOrd="1" presId="urn:microsoft.com/office/officeart/2005/8/layout/list1"/>
    <dgm:cxn modelId="{E65772FF-D4FA-4909-8987-84C473808A85}" type="presOf" srcId="{8AF41089-138E-40C0-94A6-91FC089B1F22}" destId="{CB3D8061-F991-4747-A134-1001258DA60F}" srcOrd="0" destOrd="3" presId="urn:microsoft.com/office/officeart/2005/8/layout/list1"/>
    <dgm:cxn modelId="{458E880F-AAF2-46E3-91F4-5529A623A238}" type="presParOf" srcId="{CF0B9D2B-193B-47C5-BA6A-ADBD91F08AD9}" destId="{FC20D528-0FAF-4CA9-9B5A-CDEA83C15F2D}" srcOrd="0" destOrd="0" presId="urn:microsoft.com/office/officeart/2005/8/layout/list1"/>
    <dgm:cxn modelId="{23AF77A5-A43B-4AB0-9E57-F82F182161D9}" type="presParOf" srcId="{FC20D528-0FAF-4CA9-9B5A-CDEA83C15F2D}" destId="{CEAADF90-5A3C-47A6-9AAB-00C5390BF52B}" srcOrd="0" destOrd="0" presId="urn:microsoft.com/office/officeart/2005/8/layout/list1"/>
    <dgm:cxn modelId="{A23FC79A-60A6-4C23-B5CC-8ED59C3255F9}" type="presParOf" srcId="{FC20D528-0FAF-4CA9-9B5A-CDEA83C15F2D}" destId="{5269417C-79B1-4A83-AAA3-CE204B652A07}" srcOrd="1" destOrd="0" presId="urn:microsoft.com/office/officeart/2005/8/layout/list1"/>
    <dgm:cxn modelId="{6C0C75F3-601A-4026-AF22-916F793988A5}" type="presParOf" srcId="{CF0B9D2B-193B-47C5-BA6A-ADBD91F08AD9}" destId="{65384C24-11BC-4E72-B8A8-3A3CE0D5D40B}" srcOrd="1" destOrd="0" presId="urn:microsoft.com/office/officeart/2005/8/layout/list1"/>
    <dgm:cxn modelId="{0938E5C9-CAAF-4257-94FA-F61BF571E8EC}" type="presParOf" srcId="{CF0B9D2B-193B-47C5-BA6A-ADBD91F08AD9}" destId="{565C45D4-5E7B-4720-89DB-423370BAB91D}" srcOrd="2" destOrd="0" presId="urn:microsoft.com/office/officeart/2005/8/layout/list1"/>
    <dgm:cxn modelId="{9FCA8EEC-600A-4D09-BA78-552E1DD7A898}" type="presParOf" srcId="{CF0B9D2B-193B-47C5-BA6A-ADBD91F08AD9}" destId="{664589CF-2A22-4C81-BDA3-0D20A707A87C}" srcOrd="3" destOrd="0" presId="urn:microsoft.com/office/officeart/2005/8/layout/list1"/>
    <dgm:cxn modelId="{8917DC7C-B33B-48D9-8698-450AFF0BAE25}" type="presParOf" srcId="{CF0B9D2B-193B-47C5-BA6A-ADBD91F08AD9}" destId="{C883E673-47D5-490E-84A6-F8EE0F349CFA}" srcOrd="4" destOrd="0" presId="urn:microsoft.com/office/officeart/2005/8/layout/list1"/>
    <dgm:cxn modelId="{8BED5E0D-0B72-42B7-9A00-FD6AF9C885F8}" type="presParOf" srcId="{C883E673-47D5-490E-84A6-F8EE0F349CFA}" destId="{82EA465F-FCA3-4274-8D84-B6DB9776FFC1}" srcOrd="0" destOrd="0" presId="urn:microsoft.com/office/officeart/2005/8/layout/list1"/>
    <dgm:cxn modelId="{A1144B8E-CC55-493D-A4E1-A2E8CDA8A92D}" type="presParOf" srcId="{C883E673-47D5-490E-84A6-F8EE0F349CFA}" destId="{7F7A0BAA-3AF6-428E-BF29-C1BF72DDADCA}" srcOrd="1" destOrd="0" presId="urn:microsoft.com/office/officeart/2005/8/layout/list1"/>
    <dgm:cxn modelId="{8B71EB12-D5AA-4AA0-B8FD-BA1C7FBCE15E}" type="presParOf" srcId="{CF0B9D2B-193B-47C5-BA6A-ADBD91F08AD9}" destId="{888A5055-5F84-4A5E-9114-1697D69BBA6C}" srcOrd="5" destOrd="0" presId="urn:microsoft.com/office/officeart/2005/8/layout/list1"/>
    <dgm:cxn modelId="{338F3926-FC3E-4967-B4F2-55E17823C699}" type="presParOf" srcId="{CF0B9D2B-193B-47C5-BA6A-ADBD91F08AD9}" destId="{0C879F62-BED3-4922-84C7-8FE501579A47}" srcOrd="6" destOrd="0" presId="urn:microsoft.com/office/officeart/2005/8/layout/list1"/>
    <dgm:cxn modelId="{C0FDF6DF-D6C8-422C-8974-5B3C8A6402F7}" type="presParOf" srcId="{CF0B9D2B-193B-47C5-BA6A-ADBD91F08AD9}" destId="{8CB72205-237C-42F8-A07D-2B83FE317062}" srcOrd="7" destOrd="0" presId="urn:microsoft.com/office/officeart/2005/8/layout/list1"/>
    <dgm:cxn modelId="{80B9B931-C7C0-4DA0-957D-546934CD266E}" type="presParOf" srcId="{CF0B9D2B-193B-47C5-BA6A-ADBD91F08AD9}" destId="{D8783FCE-4ED6-44FF-BD00-FEF379D0AE89}" srcOrd="8" destOrd="0" presId="urn:microsoft.com/office/officeart/2005/8/layout/list1"/>
    <dgm:cxn modelId="{F86BE659-AF44-415F-B296-AC478756C9E0}" type="presParOf" srcId="{D8783FCE-4ED6-44FF-BD00-FEF379D0AE89}" destId="{38F37B3C-73C0-4DB5-AD75-E272D3D86D9D}" srcOrd="0" destOrd="0" presId="urn:microsoft.com/office/officeart/2005/8/layout/list1"/>
    <dgm:cxn modelId="{8150253F-3B0F-4485-9503-7EC0B87418D6}" type="presParOf" srcId="{D8783FCE-4ED6-44FF-BD00-FEF379D0AE89}" destId="{6A1618AD-71A2-4A29-800D-3CDBD1F0D85E}" srcOrd="1" destOrd="0" presId="urn:microsoft.com/office/officeart/2005/8/layout/list1"/>
    <dgm:cxn modelId="{EE0D0A33-4028-4816-BC35-9649578AD7D1}" type="presParOf" srcId="{CF0B9D2B-193B-47C5-BA6A-ADBD91F08AD9}" destId="{EB9ADFAD-210B-4313-A315-E6A885F65708}" srcOrd="9" destOrd="0" presId="urn:microsoft.com/office/officeart/2005/8/layout/list1"/>
    <dgm:cxn modelId="{5B8EB3EB-366A-4708-882E-D761C1802887}" type="presParOf" srcId="{CF0B9D2B-193B-47C5-BA6A-ADBD91F08AD9}" destId="{CB3D8061-F991-4747-A134-1001258DA60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B49EC62-6AC7-4023-BCFF-AD328830706D}" type="doc">
      <dgm:prSet loTypeId="urn:microsoft.com/office/officeart/2005/8/layout/h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B7E9C81-F08A-4C8B-81F1-FF2E6C81EDA0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b="1">
              <a:solidFill>
                <a:schemeClr val="tx1"/>
              </a:solidFill>
            </a:rPr>
            <a:t>District report card</a:t>
          </a:r>
        </a:p>
      </dgm:t>
    </dgm:pt>
    <dgm:pt modelId="{64DBB662-6DA5-4B46-8F92-CEFEFABAC61A}" type="parTrans" cxnId="{D4F2A994-CDC5-4B95-9F25-6F96E4CFF90C}">
      <dgm:prSet/>
      <dgm:spPr/>
      <dgm:t>
        <a:bodyPr/>
        <a:lstStyle/>
        <a:p>
          <a:endParaRPr lang="en-US"/>
        </a:p>
      </dgm:t>
    </dgm:pt>
    <dgm:pt modelId="{544E3BF0-664B-4489-AF79-ACFFD952D79F}" type="sibTrans" cxnId="{D4F2A994-CDC5-4B95-9F25-6F96E4CFF90C}">
      <dgm:prSet/>
      <dgm:spPr/>
      <dgm:t>
        <a:bodyPr/>
        <a:lstStyle/>
        <a:p>
          <a:endParaRPr lang="en-US"/>
        </a:p>
      </dgm:t>
    </dgm:pt>
    <dgm:pt modelId="{52DBFDC8-20A4-43A5-92B3-F77C1AA1BD70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b="1">
              <a:solidFill>
                <a:schemeClr val="tx1"/>
              </a:solidFill>
            </a:rPr>
            <a:t>English Learner (EL) placement</a:t>
          </a:r>
        </a:p>
      </dgm:t>
    </dgm:pt>
    <dgm:pt modelId="{605D67E9-B84F-4D65-A09A-8ADE05CBB451}" type="parTrans" cxnId="{1182B51B-47BE-4F1C-B333-C4E43DD73004}">
      <dgm:prSet/>
      <dgm:spPr/>
      <dgm:t>
        <a:bodyPr/>
        <a:lstStyle/>
        <a:p>
          <a:endParaRPr lang="en-US"/>
        </a:p>
      </dgm:t>
    </dgm:pt>
    <dgm:pt modelId="{6536EBF0-3691-4C62-812F-85C750C7C4BB}" type="sibTrans" cxnId="{1182B51B-47BE-4F1C-B333-C4E43DD73004}">
      <dgm:prSet/>
      <dgm:spPr/>
      <dgm:t>
        <a:bodyPr/>
        <a:lstStyle/>
        <a:p>
          <a:endParaRPr lang="en-US"/>
        </a:p>
      </dgm:t>
    </dgm:pt>
    <dgm:pt modelId="{914A0773-9D83-4E3D-8ADF-89B36723A988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b="1">
              <a:solidFill>
                <a:schemeClr val="tx1"/>
              </a:solidFill>
            </a:rPr>
            <a:t>State or District policy on student participation in mandated assessments</a:t>
          </a:r>
        </a:p>
      </dgm:t>
    </dgm:pt>
    <dgm:pt modelId="{2540228F-1EBB-42B8-B001-ED1B7A5F5D6B}" type="parTrans" cxnId="{142AB8F2-446B-4585-A85E-33B2D46B7133}">
      <dgm:prSet/>
      <dgm:spPr/>
      <dgm:t>
        <a:bodyPr/>
        <a:lstStyle/>
        <a:p>
          <a:endParaRPr lang="en-US"/>
        </a:p>
      </dgm:t>
    </dgm:pt>
    <dgm:pt modelId="{CFFAB7FC-6B2C-4F73-AB33-A2304E3868EF}" type="sibTrans" cxnId="{142AB8F2-446B-4585-A85E-33B2D46B7133}">
      <dgm:prSet/>
      <dgm:spPr/>
      <dgm:t>
        <a:bodyPr/>
        <a:lstStyle/>
        <a:p>
          <a:endParaRPr lang="en-US"/>
        </a:p>
      </dgm:t>
    </dgm:pt>
    <dgm:pt modelId="{A0CBE783-736C-4CB5-8B6F-D2F446B12BA6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>
              <a:solidFill>
                <a:schemeClr val="tx1"/>
              </a:solidFill>
            </a:rPr>
            <a:t>Overall student achievement </a:t>
          </a:r>
        </a:p>
      </dgm:t>
    </dgm:pt>
    <dgm:pt modelId="{F3BA9345-4151-439D-9C67-9A49DCDEA092}" type="parTrans" cxnId="{D48E6725-5FE3-4794-BDA5-5E1747AA310B}">
      <dgm:prSet/>
      <dgm:spPr/>
      <dgm:t>
        <a:bodyPr/>
        <a:lstStyle/>
        <a:p>
          <a:endParaRPr lang="en-US"/>
        </a:p>
      </dgm:t>
    </dgm:pt>
    <dgm:pt modelId="{D90808A1-6313-487E-B109-BF7E6C99BE4B}" type="sibTrans" cxnId="{D48E6725-5FE3-4794-BDA5-5E1747AA310B}">
      <dgm:prSet/>
      <dgm:spPr/>
      <dgm:t>
        <a:bodyPr/>
        <a:lstStyle/>
        <a:p>
          <a:endParaRPr lang="en-US"/>
        </a:p>
      </dgm:t>
    </dgm:pt>
    <dgm:pt modelId="{BB06061C-69D1-4AC2-A48F-C2BFC313BD4D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>
              <a:solidFill>
                <a:schemeClr val="tx1"/>
              </a:solidFill>
            </a:rPr>
            <a:t>Achievement by category</a:t>
          </a:r>
        </a:p>
      </dgm:t>
    </dgm:pt>
    <dgm:pt modelId="{3C827C38-8824-4BA9-89C1-201D1156C640}" type="parTrans" cxnId="{5A1E7889-317D-4CF4-8720-98EB98FB83B8}">
      <dgm:prSet/>
      <dgm:spPr/>
      <dgm:t>
        <a:bodyPr/>
        <a:lstStyle/>
        <a:p>
          <a:endParaRPr lang="en-US"/>
        </a:p>
      </dgm:t>
    </dgm:pt>
    <dgm:pt modelId="{D6A5E9C9-ABD2-4C96-AB86-B347EF9BBE11}" type="sibTrans" cxnId="{5A1E7889-317D-4CF4-8720-98EB98FB83B8}">
      <dgm:prSet/>
      <dgm:spPr/>
      <dgm:t>
        <a:bodyPr/>
        <a:lstStyle/>
        <a:p>
          <a:endParaRPr lang="en-US"/>
        </a:p>
      </dgm:t>
    </dgm:pt>
    <dgm:pt modelId="{5322AA7A-5A9A-44A5-AB18-749F17F99711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>
              <a:solidFill>
                <a:schemeClr val="tx1"/>
              </a:solidFill>
            </a:rPr>
            <a:t>Graduation rates</a:t>
          </a:r>
        </a:p>
      </dgm:t>
    </dgm:pt>
    <dgm:pt modelId="{3C230FF3-8D6F-4139-A412-E74205DE5A5F}" type="parTrans" cxnId="{C671E0C7-461A-4883-88BB-7496100B8A6F}">
      <dgm:prSet/>
      <dgm:spPr/>
      <dgm:t>
        <a:bodyPr/>
        <a:lstStyle/>
        <a:p>
          <a:endParaRPr lang="en-US"/>
        </a:p>
      </dgm:t>
    </dgm:pt>
    <dgm:pt modelId="{7A4D2AE8-F726-4865-BF98-59DB2CE9620F}" type="sibTrans" cxnId="{C671E0C7-461A-4883-88BB-7496100B8A6F}">
      <dgm:prSet/>
      <dgm:spPr/>
      <dgm:t>
        <a:bodyPr/>
        <a:lstStyle/>
        <a:p>
          <a:endParaRPr lang="en-US"/>
        </a:p>
      </dgm:t>
    </dgm:pt>
    <dgm:pt modelId="{3CFE3824-66AD-4887-A265-34A716594721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>
              <a:solidFill>
                <a:schemeClr val="tx1"/>
              </a:solidFill>
            </a:rPr>
            <a:t>District performance</a:t>
          </a:r>
        </a:p>
      </dgm:t>
    </dgm:pt>
    <dgm:pt modelId="{674FF2F3-0EA2-453F-9E13-2F35664A2D02}" type="parTrans" cxnId="{5473D30B-F71F-4A0F-94C2-8DCF79BB7DE2}">
      <dgm:prSet/>
      <dgm:spPr/>
      <dgm:t>
        <a:bodyPr/>
        <a:lstStyle/>
        <a:p>
          <a:endParaRPr lang="en-US"/>
        </a:p>
      </dgm:t>
    </dgm:pt>
    <dgm:pt modelId="{D764E368-B0F4-41C7-80F9-DE13A3E97972}" type="sibTrans" cxnId="{5473D30B-F71F-4A0F-94C2-8DCF79BB7DE2}">
      <dgm:prSet/>
      <dgm:spPr/>
      <dgm:t>
        <a:bodyPr/>
        <a:lstStyle/>
        <a:p>
          <a:endParaRPr lang="en-US"/>
        </a:p>
      </dgm:t>
    </dgm:pt>
    <dgm:pt modelId="{E5F50C5C-31E9-4F47-95CB-28BC6C1E51AC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>
              <a:solidFill>
                <a:schemeClr val="tx1"/>
              </a:solidFill>
            </a:rPr>
            <a:t>Gender</a:t>
          </a:r>
        </a:p>
      </dgm:t>
    </dgm:pt>
    <dgm:pt modelId="{56615A8F-9C73-4938-B2EC-9782E0019348}" type="parTrans" cxnId="{A67624DD-627D-4708-8996-38A8EA4D6877}">
      <dgm:prSet/>
      <dgm:spPr/>
      <dgm:t>
        <a:bodyPr/>
        <a:lstStyle/>
        <a:p>
          <a:endParaRPr lang="en-US"/>
        </a:p>
      </dgm:t>
    </dgm:pt>
    <dgm:pt modelId="{8E14BD29-4576-4443-94CE-83F5A498F0FA}" type="sibTrans" cxnId="{A67624DD-627D-4708-8996-38A8EA4D6877}">
      <dgm:prSet/>
      <dgm:spPr/>
      <dgm:t>
        <a:bodyPr/>
        <a:lstStyle/>
        <a:p>
          <a:endParaRPr lang="en-US"/>
        </a:p>
      </dgm:t>
    </dgm:pt>
    <dgm:pt modelId="{62639FF1-E54B-4BB6-AE5D-44421BA91B04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>
              <a:solidFill>
                <a:schemeClr val="tx1"/>
              </a:solidFill>
            </a:rPr>
            <a:t>Etc.</a:t>
          </a:r>
        </a:p>
      </dgm:t>
    </dgm:pt>
    <dgm:pt modelId="{514549A0-DFA9-4EFF-8E3D-B1B7D0C10605}" type="parTrans" cxnId="{EF7CD82D-B67E-4ED9-BE62-93B2DB0D1C14}">
      <dgm:prSet/>
      <dgm:spPr/>
      <dgm:t>
        <a:bodyPr/>
        <a:lstStyle/>
        <a:p>
          <a:endParaRPr lang="en-US"/>
        </a:p>
      </dgm:t>
    </dgm:pt>
    <dgm:pt modelId="{A0AC0149-6F6F-4CDD-B312-8FDE9F6999FD}" type="sibTrans" cxnId="{EF7CD82D-B67E-4ED9-BE62-93B2DB0D1C14}">
      <dgm:prSet/>
      <dgm:spPr/>
      <dgm:t>
        <a:bodyPr/>
        <a:lstStyle/>
        <a:p>
          <a:endParaRPr lang="en-US"/>
        </a:p>
      </dgm:t>
    </dgm:pt>
    <dgm:pt modelId="{B4D6F73A-03EF-49A9-96D7-A057B2C1A4CC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>
              <a:solidFill>
                <a:schemeClr val="tx1"/>
              </a:solidFill>
            </a:rPr>
            <a:t>Achievement by school</a:t>
          </a:r>
        </a:p>
      </dgm:t>
    </dgm:pt>
    <dgm:pt modelId="{D7C98731-A24E-45C6-9E77-9A58167A5068}" type="parTrans" cxnId="{FCC58B56-38C3-452F-81F7-A513C12A0B58}">
      <dgm:prSet/>
      <dgm:spPr/>
      <dgm:t>
        <a:bodyPr/>
        <a:lstStyle/>
        <a:p>
          <a:endParaRPr lang="en-US"/>
        </a:p>
      </dgm:t>
    </dgm:pt>
    <dgm:pt modelId="{FE14E452-590A-43DD-AA06-8CE9ED0C700B}" type="sibTrans" cxnId="{FCC58B56-38C3-452F-81F7-A513C12A0B58}">
      <dgm:prSet/>
      <dgm:spPr/>
      <dgm:t>
        <a:bodyPr/>
        <a:lstStyle/>
        <a:p>
          <a:endParaRPr lang="en-US"/>
        </a:p>
      </dgm:t>
    </dgm:pt>
    <dgm:pt modelId="{A7EF3C59-8704-4360-8B74-B2EBE3EBCDEE}" type="pres">
      <dgm:prSet presAssocID="{FB49EC62-6AC7-4023-BCFF-AD328830706D}" presName="Name0" presStyleCnt="0">
        <dgm:presLayoutVars>
          <dgm:dir/>
          <dgm:resizeHandles val="exact"/>
        </dgm:presLayoutVars>
      </dgm:prSet>
      <dgm:spPr/>
    </dgm:pt>
    <dgm:pt modelId="{F805F95B-F4CE-4ED6-87DE-9904371BC3FE}" type="pres">
      <dgm:prSet presAssocID="{BB7E9C81-F08A-4C8B-81F1-FF2E6C81EDA0}" presName="node" presStyleLbl="node1" presStyleIdx="0" presStyleCnt="3">
        <dgm:presLayoutVars>
          <dgm:bulletEnabled val="1"/>
        </dgm:presLayoutVars>
      </dgm:prSet>
      <dgm:spPr/>
    </dgm:pt>
    <dgm:pt modelId="{1B60A05D-9B05-48BD-A4C5-4D92C9CC51FE}" type="pres">
      <dgm:prSet presAssocID="{544E3BF0-664B-4489-AF79-ACFFD952D79F}" presName="sibTrans" presStyleCnt="0"/>
      <dgm:spPr/>
    </dgm:pt>
    <dgm:pt modelId="{FC23BFF4-4514-4BCE-957C-2DFD71DAB2BF}" type="pres">
      <dgm:prSet presAssocID="{52DBFDC8-20A4-43A5-92B3-F77C1AA1BD70}" presName="node" presStyleLbl="node1" presStyleIdx="1" presStyleCnt="3">
        <dgm:presLayoutVars>
          <dgm:bulletEnabled val="1"/>
        </dgm:presLayoutVars>
      </dgm:prSet>
      <dgm:spPr/>
    </dgm:pt>
    <dgm:pt modelId="{C8F1EAED-0369-4630-B00D-FCEA3B82642C}" type="pres">
      <dgm:prSet presAssocID="{6536EBF0-3691-4C62-812F-85C750C7C4BB}" presName="sibTrans" presStyleCnt="0"/>
      <dgm:spPr/>
    </dgm:pt>
    <dgm:pt modelId="{257808D2-91D4-4B56-9022-80054A1A4689}" type="pres">
      <dgm:prSet presAssocID="{914A0773-9D83-4E3D-8ADF-89B36723A988}" presName="node" presStyleLbl="node1" presStyleIdx="2" presStyleCnt="3">
        <dgm:presLayoutVars>
          <dgm:bulletEnabled val="1"/>
        </dgm:presLayoutVars>
      </dgm:prSet>
      <dgm:spPr/>
    </dgm:pt>
  </dgm:ptLst>
  <dgm:cxnLst>
    <dgm:cxn modelId="{5473D30B-F71F-4A0F-94C2-8DCF79BB7DE2}" srcId="{BB06061C-69D1-4AC2-A48F-C2BFC313BD4D}" destId="{3CFE3824-66AD-4887-A265-34A716594721}" srcOrd="1" destOrd="0" parTransId="{674FF2F3-0EA2-453F-9E13-2F35664A2D02}" sibTransId="{D764E368-B0F4-41C7-80F9-DE13A3E97972}"/>
    <dgm:cxn modelId="{4F5FB116-9B01-4B9C-9E4C-6EE02E121AB8}" type="presOf" srcId="{5322AA7A-5A9A-44A5-AB18-749F17F99711}" destId="{F805F95B-F4CE-4ED6-87DE-9904371BC3FE}" srcOrd="0" destOrd="3" presId="urn:microsoft.com/office/officeart/2005/8/layout/hList6"/>
    <dgm:cxn modelId="{1182B51B-47BE-4F1C-B333-C4E43DD73004}" srcId="{FB49EC62-6AC7-4023-BCFF-AD328830706D}" destId="{52DBFDC8-20A4-43A5-92B3-F77C1AA1BD70}" srcOrd="1" destOrd="0" parTransId="{605D67E9-B84F-4D65-A09A-8ADE05CBB451}" sibTransId="{6536EBF0-3691-4C62-812F-85C750C7C4BB}"/>
    <dgm:cxn modelId="{D48E6725-5FE3-4794-BDA5-5E1747AA310B}" srcId="{BB7E9C81-F08A-4C8B-81F1-FF2E6C81EDA0}" destId="{A0CBE783-736C-4CB5-8B6F-D2F446B12BA6}" srcOrd="0" destOrd="0" parTransId="{F3BA9345-4151-439D-9C67-9A49DCDEA092}" sibTransId="{D90808A1-6313-487E-B109-BF7E6C99BE4B}"/>
    <dgm:cxn modelId="{EF7CD82D-B67E-4ED9-BE62-93B2DB0D1C14}" srcId="{BB06061C-69D1-4AC2-A48F-C2BFC313BD4D}" destId="{62639FF1-E54B-4BB6-AE5D-44421BA91B04}" srcOrd="3" destOrd="0" parTransId="{514549A0-DFA9-4EFF-8E3D-B1B7D0C10605}" sibTransId="{A0AC0149-6F6F-4CDD-B312-8FDE9F6999FD}"/>
    <dgm:cxn modelId="{DB09573A-D780-45D4-AF60-0E7879B64278}" type="presOf" srcId="{E5F50C5C-31E9-4F47-95CB-28BC6C1E51AC}" destId="{F805F95B-F4CE-4ED6-87DE-9904371BC3FE}" srcOrd="0" destOrd="5" presId="urn:microsoft.com/office/officeart/2005/8/layout/hList6"/>
    <dgm:cxn modelId="{9F3FAE60-2000-4F57-A139-379E07395CD8}" type="presOf" srcId="{52DBFDC8-20A4-43A5-92B3-F77C1AA1BD70}" destId="{FC23BFF4-4514-4BCE-957C-2DFD71DAB2BF}" srcOrd="0" destOrd="0" presId="urn:microsoft.com/office/officeart/2005/8/layout/hList6"/>
    <dgm:cxn modelId="{88970173-3FD5-4E20-B9C8-5EB0D3FCCAF5}" type="presOf" srcId="{FB49EC62-6AC7-4023-BCFF-AD328830706D}" destId="{A7EF3C59-8704-4360-8B74-B2EBE3EBCDEE}" srcOrd="0" destOrd="0" presId="urn:microsoft.com/office/officeart/2005/8/layout/hList6"/>
    <dgm:cxn modelId="{FCC58B56-38C3-452F-81F7-A513C12A0B58}" srcId="{BB7E9C81-F08A-4C8B-81F1-FF2E6C81EDA0}" destId="{B4D6F73A-03EF-49A9-96D7-A057B2C1A4CC}" srcOrd="2" destOrd="0" parTransId="{D7C98731-A24E-45C6-9E77-9A58167A5068}" sibTransId="{FE14E452-590A-43DD-AA06-8CE9ED0C700B}"/>
    <dgm:cxn modelId="{0BD30782-2028-4BB3-BEC3-6C22EE3D8D66}" type="presOf" srcId="{62639FF1-E54B-4BB6-AE5D-44421BA91B04}" destId="{F805F95B-F4CE-4ED6-87DE-9904371BC3FE}" srcOrd="0" destOrd="6" presId="urn:microsoft.com/office/officeart/2005/8/layout/hList6"/>
    <dgm:cxn modelId="{5A1E7889-317D-4CF4-8720-98EB98FB83B8}" srcId="{BB7E9C81-F08A-4C8B-81F1-FF2E6C81EDA0}" destId="{BB06061C-69D1-4AC2-A48F-C2BFC313BD4D}" srcOrd="1" destOrd="0" parTransId="{3C827C38-8824-4BA9-89C1-201D1156C640}" sibTransId="{D6A5E9C9-ABD2-4C96-AB86-B347EF9BBE11}"/>
    <dgm:cxn modelId="{D4F2A994-CDC5-4B95-9F25-6F96E4CFF90C}" srcId="{FB49EC62-6AC7-4023-BCFF-AD328830706D}" destId="{BB7E9C81-F08A-4C8B-81F1-FF2E6C81EDA0}" srcOrd="0" destOrd="0" parTransId="{64DBB662-6DA5-4B46-8F92-CEFEFABAC61A}" sibTransId="{544E3BF0-664B-4489-AF79-ACFFD952D79F}"/>
    <dgm:cxn modelId="{9F32FB9A-3E1D-4948-9033-338CF99DEC40}" type="presOf" srcId="{BB7E9C81-F08A-4C8B-81F1-FF2E6C81EDA0}" destId="{F805F95B-F4CE-4ED6-87DE-9904371BC3FE}" srcOrd="0" destOrd="0" presId="urn:microsoft.com/office/officeart/2005/8/layout/hList6"/>
    <dgm:cxn modelId="{464ADCAA-A388-40E6-BFC2-73A47736FBB1}" type="presOf" srcId="{BB06061C-69D1-4AC2-A48F-C2BFC313BD4D}" destId="{F805F95B-F4CE-4ED6-87DE-9904371BC3FE}" srcOrd="0" destOrd="2" presId="urn:microsoft.com/office/officeart/2005/8/layout/hList6"/>
    <dgm:cxn modelId="{EC3387B0-26BA-41B9-9209-293AC3AF0B0D}" type="presOf" srcId="{914A0773-9D83-4E3D-8ADF-89B36723A988}" destId="{257808D2-91D4-4B56-9022-80054A1A4689}" srcOrd="0" destOrd="0" presId="urn:microsoft.com/office/officeart/2005/8/layout/hList6"/>
    <dgm:cxn modelId="{D43BD8C1-28C8-47F7-9B71-FF4BB48A4668}" type="presOf" srcId="{B4D6F73A-03EF-49A9-96D7-A057B2C1A4CC}" destId="{F805F95B-F4CE-4ED6-87DE-9904371BC3FE}" srcOrd="0" destOrd="7" presId="urn:microsoft.com/office/officeart/2005/8/layout/hList6"/>
    <dgm:cxn modelId="{7CBB1DC3-ACDB-4D10-8FBE-E06E9A05B680}" type="presOf" srcId="{A0CBE783-736C-4CB5-8B6F-D2F446B12BA6}" destId="{F805F95B-F4CE-4ED6-87DE-9904371BC3FE}" srcOrd="0" destOrd="1" presId="urn:microsoft.com/office/officeart/2005/8/layout/hList6"/>
    <dgm:cxn modelId="{C671E0C7-461A-4883-88BB-7496100B8A6F}" srcId="{BB06061C-69D1-4AC2-A48F-C2BFC313BD4D}" destId="{5322AA7A-5A9A-44A5-AB18-749F17F99711}" srcOrd="0" destOrd="0" parTransId="{3C230FF3-8D6F-4139-A412-E74205DE5A5F}" sibTransId="{7A4D2AE8-F726-4865-BF98-59DB2CE9620F}"/>
    <dgm:cxn modelId="{784826CF-AFCD-4AFB-AF64-93A04BB81944}" type="presOf" srcId="{3CFE3824-66AD-4887-A265-34A716594721}" destId="{F805F95B-F4CE-4ED6-87DE-9904371BC3FE}" srcOrd="0" destOrd="4" presId="urn:microsoft.com/office/officeart/2005/8/layout/hList6"/>
    <dgm:cxn modelId="{A67624DD-627D-4708-8996-38A8EA4D6877}" srcId="{BB06061C-69D1-4AC2-A48F-C2BFC313BD4D}" destId="{E5F50C5C-31E9-4F47-95CB-28BC6C1E51AC}" srcOrd="2" destOrd="0" parTransId="{56615A8F-9C73-4938-B2EC-9782E0019348}" sibTransId="{8E14BD29-4576-4443-94CE-83F5A498F0FA}"/>
    <dgm:cxn modelId="{142AB8F2-446B-4585-A85E-33B2D46B7133}" srcId="{FB49EC62-6AC7-4023-BCFF-AD328830706D}" destId="{914A0773-9D83-4E3D-8ADF-89B36723A988}" srcOrd="2" destOrd="0" parTransId="{2540228F-1EBB-42B8-B001-ED1B7A5F5D6B}" sibTransId="{CFFAB7FC-6B2C-4F73-AB33-A2304E3868EF}"/>
    <dgm:cxn modelId="{F2743177-4FD5-44EE-83BE-EA8CFC9BFD2B}" type="presParOf" srcId="{A7EF3C59-8704-4360-8B74-B2EBE3EBCDEE}" destId="{F805F95B-F4CE-4ED6-87DE-9904371BC3FE}" srcOrd="0" destOrd="0" presId="urn:microsoft.com/office/officeart/2005/8/layout/hList6"/>
    <dgm:cxn modelId="{85E7AFB6-A131-4913-876B-C2C7EA06E1A2}" type="presParOf" srcId="{A7EF3C59-8704-4360-8B74-B2EBE3EBCDEE}" destId="{1B60A05D-9B05-48BD-A4C5-4D92C9CC51FE}" srcOrd="1" destOrd="0" presId="urn:microsoft.com/office/officeart/2005/8/layout/hList6"/>
    <dgm:cxn modelId="{C3263A42-7122-4EC3-AF0E-57341EEF8DE5}" type="presParOf" srcId="{A7EF3C59-8704-4360-8B74-B2EBE3EBCDEE}" destId="{FC23BFF4-4514-4BCE-957C-2DFD71DAB2BF}" srcOrd="2" destOrd="0" presId="urn:microsoft.com/office/officeart/2005/8/layout/hList6"/>
    <dgm:cxn modelId="{6E404091-53B9-40B6-B9E9-59247B38CAD1}" type="presParOf" srcId="{A7EF3C59-8704-4360-8B74-B2EBE3EBCDEE}" destId="{C8F1EAED-0369-4630-B00D-FCEA3B82642C}" srcOrd="3" destOrd="0" presId="urn:microsoft.com/office/officeart/2005/8/layout/hList6"/>
    <dgm:cxn modelId="{3EA4ACC8-1F65-44E9-8EFF-50A615F624B3}" type="presParOf" srcId="{A7EF3C59-8704-4360-8B74-B2EBE3EBCDEE}" destId="{257808D2-91D4-4B56-9022-80054A1A4689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02E215-94DA-442C-94AA-FAB087AF5425}">
      <dsp:nvSpPr>
        <dsp:cNvPr id="0" name=""/>
        <dsp:cNvSpPr/>
      </dsp:nvSpPr>
      <dsp:spPr>
        <a:xfrm>
          <a:off x="0" y="4043337"/>
          <a:ext cx="7139002" cy="265275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7368" tIns="277368" rIns="277368" bIns="277368" numCol="1" spcCol="1270" anchor="ctr" anchorCtr="0">
          <a:noAutofit/>
        </a:bodyPr>
        <a:lstStyle/>
        <a:p>
          <a:pPr marL="0" lvl="0" indent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1" kern="1200" dirty="0"/>
            <a:t>Use of Title I funds</a:t>
          </a:r>
          <a:endParaRPr lang="en-US" sz="3900" kern="1200" dirty="0"/>
        </a:p>
      </dsp:txBody>
      <dsp:txXfrm>
        <a:off x="0" y="4043337"/>
        <a:ext cx="7139002" cy="1432487"/>
      </dsp:txXfrm>
    </dsp:sp>
    <dsp:sp modelId="{4AF4F596-CEDE-494A-BC36-BD32FF488CEC}">
      <dsp:nvSpPr>
        <dsp:cNvPr id="0" name=""/>
        <dsp:cNvSpPr/>
      </dsp:nvSpPr>
      <dsp:spPr>
        <a:xfrm>
          <a:off x="1981" y="5209351"/>
          <a:ext cx="3502792" cy="164710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Improve school’s entire educational program </a:t>
          </a:r>
        </a:p>
      </dsp:txBody>
      <dsp:txXfrm>
        <a:off x="1981" y="5209351"/>
        <a:ext cx="3502792" cy="1647104"/>
      </dsp:txXfrm>
    </dsp:sp>
    <dsp:sp modelId="{6BA4F0D0-5617-41CB-9021-4A90626A7014}">
      <dsp:nvSpPr>
        <dsp:cNvPr id="0" name=""/>
        <dsp:cNvSpPr/>
      </dsp:nvSpPr>
      <dsp:spPr>
        <a:xfrm>
          <a:off x="3504774" y="5209821"/>
          <a:ext cx="3632246" cy="1646164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Provide additional assistance to all students who experience difficulties in meeting the State’s performance targets</a:t>
          </a:r>
        </a:p>
      </dsp:txBody>
      <dsp:txXfrm>
        <a:off x="3504774" y="5209821"/>
        <a:ext cx="3632246" cy="1646164"/>
      </dsp:txXfrm>
    </dsp:sp>
    <dsp:sp modelId="{2EACB177-C40E-4210-93C1-EFF2D47C95BD}">
      <dsp:nvSpPr>
        <dsp:cNvPr id="0" name=""/>
        <dsp:cNvSpPr/>
      </dsp:nvSpPr>
      <dsp:spPr>
        <a:xfrm rot="10800000">
          <a:off x="0" y="3192"/>
          <a:ext cx="7139002" cy="4079936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7368" tIns="277368" rIns="277368" bIns="277368" numCol="1" spcCol="1270" anchor="ctr" anchorCtr="0">
          <a:noAutofit/>
        </a:bodyPr>
        <a:lstStyle/>
        <a:p>
          <a:pPr marL="0" lvl="0" indent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1" kern="1200" dirty="0"/>
            <a:t>Schoolwide Basis - </a:t>
          </a:r>
          <a:r>
            <a:rPr lang="en-US" sz="3900" kern="1200" dirty="0"/>
            <a:t>Funds used to serve all students in order to increase academic achievement.</a:t>
          </a:r>
        </a:p>
      </dsp:txBody>
      <dsp:txXfrm rot="10800000">
        <a:off x="0" y="3192"/>
        <a:ext cx="7139002" cy="265102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88FBBE-943A-4B3B-8180-D2BD5E6C7D37}">
      <dsp:nvSpPr>
        <dsp:cNvPr id="0" name=""/>
        <dsp:cNvSpPr/>
      </dsp:nvSpPr>
      <dsp:spPr>
        <a:xfrm>
          <a:off x="4125" y="668377"/>
          <a:ext cx="2480667" cy="9922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baseline="0" dirty="0">
              <a:solidFill>
                <a:schemeClr val="tx1"/>
              </a:solidFill>
            </a:rPr>
            <a:t>Data from most recent NSPF and SPP/CIP. Progress toward goals</a:t>
          </a:r>
        </a:p>
      </dsp:txBody>
      <dsp:txXfrm>
        <a:off x="4125" y="668377"/>
        <a:ext cx="2480667" cy="992266"/>
      </dsp:txXfrm>
    </dsp:sp>
    <dsp:sp modelId="{B1A1D0A3-EA16-4CB6-8FEA-98B679BFADC1}">
      <dsp:nvSpPr>
        <dsp:cNvPr id="0" name=""/>
        <dsp:cNvSpPr/>
      </dsp:nvSpPr>
      <dsp:spPr>
        <a:xfrm>
          <a:off x="4125" y="1660644"/>
          <a:ext cx="2480667" cy="3843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baseline="0" dirty="0">
              <a:solidFill>
                <a:schemeClr val="tx1"/>
              </a:solidFill>
            </a:rPr>
            <a:t>The school has set goals in the areas of Mathematics improvement, ELA improvement and Community engagement. We saw growth in all areas and met our community engagement goal.</a:t>
          </a:r>
        </a:p>
      </dsp:txBody>
      <dsp:txXfrm>
        <a:off x="4125" y="1660644"/>
        <a:ext cx="2480667" cy="3843000"/>
      </dsp:txXfrm>
    </dsp:sp>
    <dsp:sp modelId="{9F825D2F-9C50-43B8-9DEC-C5E324BAE01E}">
      <dsp:nvSpPr>
        <dsp:cNvPr id="0" name=""/>
        <dsp:cNvSpPr/>
      </dsp:nvSpPr>
      <dsp:spPr>
        <a:xfrm>
          <a:off x="2832086" y="668377"/>
          <a:ext cx="2480667" cy="9922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>
              <a:solidFill>
                <a:schemeClr val="tx1"/>
              </a:solidFill>
            </a:rPr>
            <a:t>Data explaining systems in place, i.e., Formative and Needs Assessments, Climate Survey, etc</a:t>
          </a:r>
          <a:r>
            <a:rPr lang="en-US" sz="2000" kern="1200" baseline="0" dirty="0">
              <a:solidFill>
                <a:schemeClr val="tx1"/>
              </a:solidFill>
            </a:rPr>
            <a:t>.</a:t>
          </a:r>
        </a:p>
      </dsp:txBody>
      <dsp:txXfrm>
        <a:off x="2832086" y="668377"/>
        <a:ext cx="2480667" cy="992266"/>
      </dsp:txXfrm>
    </dsp:sp>
    <dsp:sp modelId="{990693A9-590C-4538-B780-2B767877DF7F}">
      <dsp:nvSpPr>
        <dsp:cNvPr id="0" name=""/>
        <dsp:cNvSpPr/>
      </dsp:nvSpPr>
      <dsp:spPr>
        <a:xfrm>
          <a:off x="2832086" y="1660644"/>
          <a:ext cx="2480667" cy="3843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baseline="0" dirty="0">
              <a:solidFill>
                <a:schemeClr val="tx1"/>
              </a:solidFill>
            </a:rPr>
            <a:t>The school utilizes district common assessments, MAP, and SBAC Data</a:t>
          </a:r>
        </a:p>
      </dsp:txBody>
      <dsp:txXfrm>
        <a:off x="2832086" y="1660644"/>
        <a:ext cx="2480667" cy="3843000"/>
      </dsp:txXfrm>
    </dsp:sp>
    <dsp:sp modelId="{CDEAED2D-53EC-44DD-BD24-4418E74B8FBE}">
      <dsp:nvSpPr>
        <dsp:cNvPr id="0" name=""/>
        <dsp:cNvSpPr/>
      </dsp:nvSpPr>
      <dsp:spPr>
        <a:xfrm>
          <a:off x="5660046" y="668377"/>
          <a:ext cx="2480667" cy="9922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baseline="0" dirty="0">
              <a:solidFill>
                <a:schemeClr val="tx1"/>
              </a:solidFill>
            </a:rPr>
            <a:t>CSI /TSI/ATSI designation. What that means </a:t>
          </a:r>
        </a:p>
      </dsp:txBody>
      <dsp:txXfrm>
        <a:off x="5660046" y="668377"/>
        <a:ext cx="2480667" cy="992266"/>
      </dsp:txXfrm>
    </dsp:sp>
    <dsp:sp modelId="{FA877DC5-8848-494F-8B1E-3A04C5035FE1}">
      <dsp:nvSpPr>
        <dsp:cNvPr id="0" name=""/>
        <dsp:cNvSpPr/>
      </dsp:nvSpPr>
      <dsp:spPr>
        <a:xfrm>
          <a:off x="5660046" y="1660644"/>
          <a:ext cx="2480667" cy="3843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baseline="0" dirty="0">
              <a:solidFill>
                <a:schemeClr val="tx1"/>
              </a:solidFill>
            </a:rPr>
            <a:t>The lowest performing five percent of schools based on an adjusted Nevada School Performance Framework (NSPF) index score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baseline="0" dirty="0">
              <a:solidFill>
                <a:schemeClr val="tx1"/>
              </a:solidFill>
            </a:rPr>
            <a:t>All one-star schools on the Rising Stars List</a:t>
          </a:r>
        </a:p>
      </dsp:txBody>
      <dsp:txXfrm>
        <a:off x="5660046" y="1660644"/>
        <a:ext cx="2480667" cy="3843000"/>
      </dsp:txXfrm>
    </dsp:sp>
    <dsp:sp modelId="{489501EE-2C94-4614-92CC-0C62BE46C0C6}">
      <dsp:nvSpPr>
        <dsp:cNvPr id="0" name=""/>
        <dsp:cNvSpPr/>
      </dsp:nvSpPr>
      <dsp:spPr>
        <a:xfrm>
          <a:off x="8488007" y="668377"/>
          <a:ext cx="2480667" cy="9922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 dirty="0">
              <a:solidFill>
                <a:schemeClr val="tx1"/>
              </a:solidFill>
            </a:rPr>
            <a:t>SPP/CIP goals for current school year on Student Success, Adult Learning Culture, and Connectedness.  </a:t>
          </a:r>
        </a:p>
      </dsp:txBody>
      <dsp:txXfrm>
        <a:off x="8488007" y="668377"/>
        <a:ext cx="2480667" cy="992266"/>
      </dsp:txXfrm>
    </dsp:sp>
    <dsp:sp modelId="{E0427F0D-5D1F-4A53-9573-BBDE3753539D}">
      <dsp:nvSpPr>
        <dsp:cNvPr id="0" name=""/>
        <dsp:cNvSpPr/>
      </dsp:nvSpPr>
      <dsp:spPr>
        <a:xfrm>
          <a:off x="8488007" y="1660644"/>
          <a:ext cx="2480667" cy="3843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baseline="0" dirty="0">
              <a:solidFill>
                <a:schemeClr val="tx1"/>
              </a:solidFill>
            </a:rPr>
            <a:t>Growth goals in Mathematics, ELA and Community Outreach.</a:t>
          </a:r>
        </a:p>
      </dsp:txBody>
      <dsp:txXfrm>
        <a:off x="8488007" y="1660644"/>
        <a:ext cx="2480667" cy="3843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A00CD1-493E-49EF-8F34-A56EAC223230}">
      <dsp:nvSpPr>
        <dsp:cNvPr id="0" name=""/>
        <dsp:cNvSpPr/>
      </dsp:nvSpPr>
      <dsp:spPr>
        <a:xfrm>
          <a:off x="0" y="92585"/>
          <a:ext cx="7425265" cy="72000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/>
            <a:t>Required Assessments for Title I</a:t>
          </a:r>
          <a:endParaRPr lang="en-US" sz="2500" kern="1200" dirty="0"/>
        </a:p>
      </dsp:txBody>
      <dsp:txXfrm>
        <a:off x="0" y="92585"/>
        <a:ext cx="7425265" cy="720000"/>
      </dsp:txXfrm>
    </dsp:sp>
    <dsp:sp modelId="{8A429968-DDBA-4AC0-8275-DCBF0602A400}">
      <dsp:nvSpPr>
        <dsp:cNvPr id="0" name=""/>
        <dsp:cNvSpPr/>
      </dsp:nvSpPr>
      <dsp:spPr>
        <a:xfrm>
          <a:off x="0" y="812585"/>
          <a:ext cx="7425265" cy="535275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b="1" kern="1200" dirty="0"/>
            <a:t>State Assessments</a:t>
          </a:r>
          <a:endParaRPr lang="en-US" sz="2500" kern="1200" dirty="0"/>
        </a:p>
        <a:p>
          <a:pPr marL="457200" lvl="2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Reading (ELA) and math annually for grades 3-8 (Smarter Balanced Assessment Consortium – SBAC)</a:t>
          </a:r>
        </a:p>
        <a:p>
          <a:pPr marL="457200" lvl="2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ELA and math in high school (District Common Finals and Nevada End of Course (</a:t>
          </a:r>
          <a:r>
            <a:rPr lang="en-US" sz="2500" kern="1200" dirty="0" err="1"/>
            <a:t>EoC</a:t>
          </a:r>
          <a:r>
            <a:rPr lang="en-US" sz="2500" kern="1200" dirty="0"/>
            <a:t>) Finals)</a:t>
          </a:r>
        </a:p>
        <a:p>
          <a:pPr marL="457200" lvl="2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Science in grades 5 and 8 (Nevada Science Assessments), and once in grades 9 or 10 (</a:t>
          </a:r>
          <a:r>
            <a:rPr lang="en-US" sz="2500" kern="1200" dirty="0" err="1"/>
            <a:t>EoC</a:t>
          </a:r>
          <a:r>
            <a:rPr lang="en-US" sz="2500" kern="1200" dirty="0"/>
            <a:t> Final)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b="1" kern="1200"/>
            <a:t>Other: </a:t>
          </a:r>
          <a:endParaRPr lang="en-US" sz="2500" kern="1200"/>
        </a:p>
        <a:p>
          <a:pPr marL="457200" lvl="2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Students who are English Learners (EL) have tests of English academic proficiency.</a:t>
          </a:r>
        </a:p>
        <a:p>
          <a:pPr marL="457200" lvl="2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Measure listening, speaking, reading, and writing skills in English (ACCESS for ELLs)</a:t>
          </a:r>
        </a:p>
      </dsp:txBody>
      <dsp:txXfrm>
        <a:off x="0" y="812585"/>
        <a:ext cx="7425265" cy="53527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A36155-922B-4F80-B168-CCC63769552A}">
      <dsp:nvSpPr>
        <dsp:cNvPr id="0" name=""/>
        <dsp:cNvSpPr/>
      </dsp:nvSpPr>
      <dsp:spPr>
        <a:xfrm>
          <a:off x="0" y="455098"/>
          <a:ext cx="7139002" cy="150579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1" kern="1200"/>
            <a:t>You will be notified of your child’s assessment results.</a:t>
          </a:r>
          <a:endParaRPr lang="en-US" sz="3900" kern="1200"/>
        </a:p>
      </dsp:txBody>
      <dsp:txXfrm>
        <a:off x="73507" y="528605"/>
        <a:ext cx="6991988" cy="1358776"/>
      </dsp:txXfrm>
    </dsp:sp>
    <dsp:sp modelId="{4E462402-7F16-474F-BD13-1C730F9EE8B1}">
      <dsp:nvSpPr>
        <dsp:cNvPr id="0" name=""/>
        <dsp:cNvSpPr/>
      </dsp:nvSpPr>
      <dsp:spPr>
        <a:xfrm>
          <a:off x="0" y="2073208"/>
          <a:ext cx="7139002" cy="1505790"/>
        </a:xfrm>
        <a:prstGeom prst="roundRect">
          <a:avLst/>
        </a:prstGeom>
        <a:gradFill rotWithShape="0">
          <a:gsLst>
            <a:gs pos="0">
              <a:schemeClr val="accent2">
                <a:hueOff val="-2712450"/>
                <a:satOff val="-1656"/>
                <a:lumOff val="6471"/>
                <a:alphaOff val="0"/>
                <a:tint val="96000"/>
                <a:lumMod val="100000"/>
              </a:schemeClr>
            </a:gs>
            <a:gs pos="78000">
              <a:schemeClr val="accent2">
                <a:hueOff val="-2712450"/>
                <a:satOff val="-1656"/>
                <a:lumOff val="647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1" kern="1200"/>
            <a:t>Timeline:</a:t>
          </a:r>
          <a:endParaRPr lang="en-US" sz="3900" kern="1200"/>
        </a:p>
      </dsp:txBody>
      <dsp:txXfrm>
        <a:off x="73507" y="2146715"/>
        <a:ext cx="6991988" cy="1358776"/>
      </dsp:txXfrm>
    </dsp:sp>
    <dsp:sp modelId="{9244EF56-9913-4E3D-93AF-44871731CE52}">
      <dsp:nvSpPr>
        <dsp:cNvPr id="0" name=""/>
        <dsp:cNvSpPr/>
      </dsp:nvSpPr>
      <dsp:spPr>
        <a:xfrm>
          <a:off x="0" y="3578998"/>
          <a:ext cx="7139002" cy="2825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6663" tIns="49530" rIns="277368" bIns="49530" numCol="1" spcCol="1270" anchor="t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000" b="1" kern="1200"/>
            <a:t>State Assessments</a:t>
          </a:r>
          <a:endParaRPr lang="en-US" sz="3000" kern="1200"/>
        </a:p>
        <a:p>
          <a:pPr marL="571500" lvl="2" indent="-285750" algn="l" defTabSz="1333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000" kern="1200"/>
            <a:t>Grades 3-8 – Fall after test is taken</a:t>
          </a:r>
        </a:p>
        <a:p>
          <a:pPr marL="571500" lvl="2" indent="-285750" algn="l" defTabSz="1333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000" kern="1200"/>
            <a:t>High school – After District Common Assessments or EoC exams </a:t>
          </a:r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000" b="1" kern="1200"/>
            <a:t>WIDA ACCESS </a:t>
          </a:r>
          <a:r>
            <a:rPr lang="en-US" sz="3000" kern="1200"/>
            <a:t>– Spring of current school year</a:t>
          </a:r>
        </a:p>
      </dsp:txBody>
      <dsp:txXfrm>
        <a:off x="0" y="3578998"/>
        <a:ext cx="7139002" cy="28255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25DEF5-CC8F-444E-989B-7F65C5360E62}">
      <dsp:nvSpPr>
        <dsp:cNvPr id="0" name=""/>
        <dsp:cNvSpPr/>
      </dsp:nvSpPr>
      <dsp:spPr>
        <a:xfrm>
          <a:off x="0" y="8727"/>
          <a:ext cx="9169779" cy="5501867"/>
        </a:xfrm>
        <a:prstGeom prst="roundRect">
          <a:avLst>
            <a:gd name="adj" fmla="val 10000"/>
          </a:avLst>
        </a:prstGeom>
        <a:solidFill>
          <a:srgbClr val="41957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t" anchorCtr="0">
          <a:noAutofit/>
        </a:bodyPr>
        <a:lstStyle/>
        <a:p>
          <a:pPr marL="0" lvl="0" indent="0" algn="l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dirty="0"/>
            <a:t>Amount of funds available for this year</a:t>
          </a:r>
        </a:p>
        <a:p>
          <a:pPr marL="285750" lvl="1" indent="-285750" algn="l" defTabSz="1866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200" kern="1200" dirty="0"/>
            <a:t>168,563</a:t>
          </a:r>
        </a:p>
        <a:p>
          <a:pPr marL="285750" lvl="1" indent="-285750" algn="l" defTabSz="1866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200" kern="1200"/>
            <a:t>Title I budget consists of:</a:t>
          </a:r>
          <a:endParaRPr lang="en-US" sz="4200" kern="1200" dirty="0"/>
        </a:p>
        <a:p>
          <a:pPr marL="285750" lvl="1" indent="-285750" algn="l" defTabSz="1866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200" kern="1200" dirty="0"/>
            <a:t>TNTP, DATA Coach, PLC PD Hours, Summer Academy, Benefits</a:t>
          </a:r>
        </a:p>
      </dsp:txBody>
      <dsp:txXfrm>
        <a:off x="161144" y="169871"/>
        <a:ext cx="8847491" cy="51795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44D3FD-F84A-41EB-85D9-DD9D9641BB33}">
      <dsp:nvSpPr>
        <dsp:cNvPr id="0" name=""/>
        <dsp:cNvSpPr/>
      </dsp:nvSpPr>
      <dsp:spPr>
        <a:xfrm>
          <a:off x="0" y="0"/>
          <a:ext cx="9169779" cy="5519322"/>
        </a:xfrm>
        <a:prstGeom prst="roundRect">
          <a:avLst>
            <a:gd name="adj" fmla="val 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9169" rIns="271145" bIns="0" numCol="1" spcCol="1270" anchor="t" anchorCtr="0">
          <a:noAutofit/>
        </a:bodyPr>
        <a:lstStyle/>
        <a:p>
          <a:pPr marL="0" lvl="0" indent="0" algn="r" defTabSz="2711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/>
            <a:t>Governing Practices </a:t>
          </a:r>
        </a:p>
      </dsp:txBody>
      <dsp:txXfrm rot="16200000">
        <a:off x="-1345944" y="1345944"/>
        <a:ext cx="4525844" cy="1833955"/>
      </dsp:txXfrm>
    </dsp:sp>
    <dsp:sp modelId="{30D99D5F-07B4-49AB-94F2-FD7D3CCDDFD0}">
      <dsp:nvSpPr>
        <dsp:cNvPr id="0" name=""/>
        <dsp:cNvSpPr/>
      </dsp:nvSpPr>
      <dsp:spPr>
        <a:xfrm>
          <a:off x="1833955" y="0"/>
          <a:ext cx="6831485" cy="5519322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0015" rIns="0" bIns="0" numCol="1" spcCol="1270" anchor="t" anchorCtr="0">
          <a:noAutofit/>
        </a:bodyPr>
        <a:lstStyle/>
        <a:p>
          <a:pPr marL="0" lvl="0" indent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Welcoming all families. </a:t>
          </a:r>
        </a:p>
        <a:p>
          <a:pPr marL="0" lvl="0" indent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Communicating effectively.  </a:t>
          </a:r>
        </a:p>
        <a:p>
          <a:pPr marL="0" lvl="0" indent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Supporting student well-being and academic success. </a:t>
          </a:r>
        </a:p>
        <a:p>
          <a:pPr marL="0" lvl="0" indent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Speaking up for every child.  </a:t>
          </a:r>
        </a:p>
        <a:p>
          <a:pPr marL="0" lvl="0" indent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Sharing power. </a:t>
          </a:r>
        </a:p>
        <a:p>
          <a:pPr marL="0" lvl="0" indent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Collaborating with community. </a:t>
          </a:r>
        </a:p>
        <a:p>
          <a:pPr marL="0" lvl="0" indent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Building the capacity of staff to engage families. </a:t>
          </a:r>
        </a:p>
      </dsp:txBody>
      <dsp:txXfrm>
        <a:off x="1833955" y="0"/>
        <a:ext cx="6831485" cy="551932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1EF242-E1B6-42E8-AD1B-EAB699E67D3A}">
      <dsp:nvSpPr>
        <dsp:cNvPr id="0" name=""/>
        <dsp:cNvSpPr/>
      </dsp:nvSpPr>
      <dsp:spPr>
        <a:xfrm>
          <a:off x="1336" y="2915"/>
          <a:ext cx="9522327" cy="32239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b="1" kern="1200" dirty="0"/>
            <a:t>Our school has a written parent and family engagement policy, developed with and approved by parents.</a:t>
          </a:r>
          <a:endParaRPr lang="en-US" sz="4900" kern="1200" dirty="0"/>
        </a:p>
      </dsp:txBody>
      <dsp:txXfrm>
        <a:off x="95763" y="97342"/>
        <a:ext cx="9333473" cy="3035135"/>
      </dsp:txXfrm>
    </dsp:sp>
    <dsp:sp modelId="{163BBDA9-F325-42AF-B014-6D5FA09990D1}">
      <dsp:nvSpPr>
        <dsp:cNvPr id="0" name=""/>
        <dsp:cNvSpPr/>
      </dsp:nvSpPr>
      <dsp:spPr>
        <a:xfrm>
          <a:off x="1336" y="3483186"/>
          <a:ext cx="1764137" cy="32239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Spells out how parents will be engaged/ involved in a meaningful way.</a:t>
          </a:r>
        </a:p>
      </dsp:txBody>
      <dsp:txXfrm>
        <a:off x="53006" y="3534856"/>
        <a:ext cx="1660797" cy="3120649"/>
      </dsp:txXfrm>
    </dsp:sp>
    <dsp:sp modelId="{8DB517A1-6CE6-4E5D-9A4B-9BEA42C8C81F}">
      <dsp:nvSpPr>
        <dsp:cNvPr id="0" name=""/>
        <dsp:cNvSpPr/>
      </dsp:nvSpPr>
      <dsp:spPr>
        <a:xfrm>
          <a:off x="1907093" y="3483186"/>
          <a:ext cx="1988671" cy="32239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Describes Curriculum, Assessment, and Proficiency Levels</a:t>
          </a:r>
        </a:p>
      </dsp:txBody>
      <dsp:txXfrm>
        <a:off x="1965339" y="3541432"/>
        <a:ext cx="1872179" cy="3107497"/>
      </dsp:txXfrm>
    </dsp:sp>
    <dsp:sp modelId="{03E8FC92-B8F1-4181-979C-F68FE1A4D2AF}">
      <dsp:nvSpPr>
        <dsp:cNvPr id="0" name=""/>
        <dsp:cNvSpPr/>
      </dsp:nvSpPr>
      <dsp:spPr>
        <a:xfrm>
          <a:off x="4037384" y="3483186"/>
          <a:ext cx="1685943" cy="32239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Lists required Title I meetings with parents and families</a:t>
          </a:r>
        </a:p>
      </dsp:txBody>
      <dsp:txXfrm>
        <a:off x="4086764" y="3532566"/>
        <a:ext cx="1587183" cy="3125229"/>
      </dsp:txXfrm>
    </dsp:sp>
    <dsp:sp modelId="{92CA09E1-43E7-40B3-A8FB-F333DBFBAAC2}">
      <dsp:nvSpPr>
        <dsp:cNvPr id="0" name=""/>
        <dsp:cNvSpPr/>
      </dsp:nvSpPr>
      <dsp:spPr>
        <a:xfrm>
          <a:off x="5864946" y="3483186"/>
          <a:ext cx="1685943" cy="32239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Updated annually in the Spring</a:t>
          </a:r>
        </a:p>
      </dsp:txBody>
      <dsp:txXfrm>
        <a:off x="5914326" y="3532566"/>
        <a:ext cx="1587183" cy="3125229"/>
      </dsp:txXfrm>
    </dsp:sp>
    <dsp:sp modelId="{ED97B168-008B-4030-9949-5314D60C19CC}">
      <dsp:nvSpPr>
        <dsp:cNvPr id="0" name=""/>
        <dsp:cNvSpPr/>
      </dsp:nvSpPr>
      <dsp:spPr>
        <a:xfrm>
          <a:off x="7692509" y="3483186"/>
          <a:ext cx="1831153" cy="32239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For more details, please see the FACE Liaison or visit our school website. </a:t>
          </a:r>
        </a:p>
      </dsp:txBody>
      <dsp:txXfrm>
        <a:off x="7746142" y="3536819"/>
        <a:ext cx="1723887" cy="311672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1D154F-29B2-4759-9B10-71CF48045CC8}">
      <dsp:nvSpPr>
        <dsp:cNvPr id="0" name=""/>
        <dsp:cNvSpPr/>
      </dsp:nvSpPr>
      <dsp:spPr>
        <a:xfrm>
          <a:off x="0" y="14468"/>
          <a:ext cx="7874017" cy="150682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/>
            <a:t>Every Title I school must have a School-Parent Compact, developed with and approved by parents.</a:t>
          </a:r>
          <a:endParaRPr lang="en-US" sz="3000" kern="1200" dirty="0"/>
        </a:p>
      </dsp:txBody>
      <dsp:txXfrm>
        <a:off x="0" y="14468"/>
        <a:ext cx="7874017" cy="1506826"/>
      </dsp:txXfrm>
    </dsp:sp>
    <dsp:sp modelId="{D5F34F40-C499-47D1-9A11-4FD55AEF8FC4}">
      <dsp:nvSpPr>
        <dsp:cNvPr id="0" name=""/>
        <dsp:cNvSpPr/>
      </dsp:nvSpPr>
      <dsp:spPr>
        <a:xfrm>
          <a:off x="0" y="1521294"/>
          <a:ext cx="7874017" cy="461160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/>
            <a:t>Compacts describe how the school and parents share responsibility for student achievement.</a:t>
          </a:r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/>
            <a:t>Nevada law requires the use of the Educational Involvement Accords as the school-parent compact.</a:t>
          </a:r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/>
            <a:t>Elementary schools - reviewed during parent/teacher conferences</a:t>
          </a:r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/>
            <a:t>Middle and high schools – completed through online registration</a:t>
          </a:r>
        </a:p>
      </dsp:txBody>
      <dsp:txXfrm>
        <a:off x="0" y="1521294"/>
        <a:ext cx="7874017" cy="46116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5C45D4-5E7B-4720-89DB-423370BAB91D}">
      <dsp:nvSpPr>
        <dsp:cNvPr id="0" name=""/>
        <dsp:cNvSpPr/>
      </dsp:nvSpPr>
      <dsp:spPr>
        <a:xfrm>
          <a:off x="0" y="465170"/>
          <a:ext cx="10259342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69417C-79B1-4A83-AAA3-CE204B652A07}">
      <dsp:nvSpPr>
        <dsp:cNvPr id="0" name=""/>
        <dsp:cNvSpPr/>
      </dsp:nvSpPr>
      <dsp:spPr>
        <a:xfrm>
          <a:off x="512967" y="96170"/>
          <a:ext cx="7181539" cy="738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1445" tIns="0" rIns="271445" bIns="0" numCol="1" spcCol="1270" anchor="ctr" anchorCtr="0">
          <a:noAutofit/>
          <a:scene3d>
            <a:camera prst="orthographicFront"/>
            <a:lightRig rig="threePt" dir="t"/>
          </a:scene3d>
          <a:sp3d prstMaterial="dkEdge"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Individual report card on your child’s progress</a:t>
          </a:r>
        </a:p>
      </dsp:txBody>
      <dsp:txXfrm>
        <a:off x="548993" y="132196"/>
        <a:ext cx="7109487" cy="665948"/>
      </dsp:txXfrm>
    </dsp:sp>
    <dsp:sp modelId="{0C879F62-BED3-4922-84C7-8FE501579A47}">
      <dsp:nvSpPr>
        <dsp:cNvPr id="0" name=""/>
        <dsp:cNvSpPr/>
      </dsp:nvSpPr>
      <dsp:spPr>
        <a:xfrm>
          <a:off x="0" y="1599170"/>
          <a:ext cx="10259342" cy="1417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6239" tIns="520700" rIns="796239" bIns="177800" numCol="1" spcCol="1270" anchor="t" anchorCtr="0">
          <a:noAutofit/>
          <a:scene3d>
            <a:camera prst="orthographicFront"/>
            <a:lightRig rig="threePt" dir="t"/>
          </a:scene3d>
          <a:sp3d prstMaterial="dkEdge"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Subject matter assessed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Purpose of the assessment</a:t>
          </a:r>
        </a:p>
      </dsp:txBody>
      <dsp:txXfrm>
        <a:off x="0" y="1599170"/>
        <a:ext cx="10259342" cy="1417500"/>
      </dsp:txXfrm>
    </dsp:sp>
    <dsp:sp modelId="{7F7A0BAA-3AF6-428E-BF29-C1BF72DDADCA}">
      <dsp:nvSpPr>
        <dsp:cNvPr id="0" name=""/>
        <dsp:cNvSpPr/>
      </dsp:nvSpPr>
      <dsp:spPr>
        <a:xfrm>
          <a:off x="512967" y="1230170"/>
          <a:ext cx="7181539" cy="7380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1445" tIns="0" rIns="271445" bIns="0" numCol="1" spcCol="1270" anchor="ctr" anchorCtr="0">
          <a:noAutofit/>
          <a:scene3d>
            <a:camera prst="orthographicFront"/>
            <a:lightRig rig="threePt" dir="t"/>
          </a:scene3d>
          <a:sp3d prstMaterial="dkEdge"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Information on State and local assessments</a:t>
          </a:r>
        </a:p>
      </dsp:txBody>
      <dsp:txXfrm>
        <a:off x="548993" y="1266196"/>
        <a:ext cx="7109487" cy="665948"/>
      </dsp:txXfrm>
    </dsp:sp>
    <dsp:sp modelId="{CB3D8061-F991-4747-A134-1001258DA60F}">
      <dsp:nvSpPr>
        <dsp:cNvPr id="0" name=""/>
        <dsp:cNvSpPr/>
      </dsp:nvSpPr>
      <dsp:spPr>
        <a:xfrm>
          <a:off x="0" y="3520670"/>
          <a:ext cx="10259342" cy="2205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6239" tIns="520700" rIns="796239" bIns="177800" numCol="1" spcCol="1270" anchor="t" anchorCtr="0">
          <a:noAutofit/>
          <a:scene3d>
            <a:camera prst="orthographicFront"/>
            <a:lightRig rig="threePt" dir="t"/>
          </a:scene3d>
          <a:sp3d prstMaterial="dkEdge"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Volunteering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Flexible meetings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Monthly meetings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Other</a:t>
          </a:r>
        </a:p>
      </dsp:txBody>
      <dsp:txXfrm>
        <a:off x="0" y="3520670"/>
        <a:ext cx="10259342" cy="2205000"/>
      </dsp:txXfrm>
    </dsp:sp>
    <dsp:sp modelId="{6A1618AD-71A2-4A29-800D-3CDBD1F0D85E}">
      <dsp:nvSpPr>
        <dsp:cNvPr id="0" name=""/>
        <dsp:cNvSpPr/>
      </dsp:nvSpPr>
      <dsp:spPr>
        <a:xfrm>
          <a:off x="512967" y="3151670"/>
          <a:ext cx="7181539" cy="738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1445" tIns="0" rIns="271445" bIns="0" numCol="1" spcCol="1270" anchor="ctr" anchorCtr="0">
          <a:noAutofit/>
          <a:scene3d>
            <a:camera prst="orthographicFront"/>
            <a:lightRig rig="threePt" dir="t"/>
          </a:scene3d>
          <a:sp3d prstMaterial="dkEdge"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Right of parents to become involved in the school’s programs and how to do so</a:t>
          </a:r>
        </a:p>
      </dsp:txBody>
      <dsp:txXfrm>
        <a:off x="548993" y="3187696"/>
        <a:ext cx="7109487" cy="66594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05F95B-F4CE-4ED6-87DE-9904371BC3FE}">
      <dsp:nvSpPr>
        <dsp:cNvPr id="0" name=""/>
        <dsp:cNvSpPr/>
      </dsp:nvSpPr>
      <dsp:spPr>
        <a:xfrm rot="16200000">
          <a:off x="-1303376" y="1304495"/>
          <a:ext cx="5519322" cy="2910330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5045" bIns="0" numCol="1" spcCol="1270" anchor="t" anchorCtr="0">
          <a:noAutofit/>
          <a:scene3d>
            <a:camera prst="orthographicFront"/>
            <a:lightRig rig="threePt" dir="t"/>
          </a:scene3d>
          <a:sp3d prstMaterial="dkEdge"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>
              <a:solidFill>
                <a:schemeClr val="tx1"/>
              </a:solidFill>
            </a:rPr>
            <a:t>District report card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>
              <a:solidFill>
                <a:schemeClr val="tx1"/>
              </a:solidFill>
            </a:rPr>
            <a:t>Overall student achievement 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>
              <a:solidFill>
                <a:schemeClr val="tx1"/>
              </a:solidFill>
            </a:rPr>
            <a:t>Achievement by category</a:t>
          </a:r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>
              <a:solidFill>
                <a:schemeClr val="tx1"/>
              </a:solidFill>
            </a:rPr>
            <a:t>Graduation rates</a:t>
          </a:r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>
              <a:solidFill>
                <a:schemeClr val="tx1"/>
              </a:solidFill>
            </a:rPr>
            <a:t>District performance</a:t>
          </a:r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>
              <a:solidFill>
                <a:schemeClr val="tx1"/>
              </a:solidFill>
            </a:rPr>
            <a:t>Gender</a:t>
          </a:r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>
              <a:solidFill>
                <a:schemeClr val="tx1"/>
              </a:solidFill>
            </a:rPr>
            <a:t>Etc.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>
              <a:solidFill>
                <a:schemeClr val="tx1"/>
              </a:solidFill>
            </a:rPr>
            <a:t>Achievement by school</a:t>
          </a:r>
        </a:p>
      </dsp:txBody>
      <dsp:txXfrm rot="5400000">
        <a:off x="1120" y="1103863"/>
        <a:ext cx="2910330" cy="3311594"/>
      </dsp:txXfrm>
    </dsp:sp>
    <dsp:sp modelId="{FC23BFF4-4514-4BCE-957C-2DFD71DAB2BF}">
      <dsp:nvSpPr>
        <dsp:cNvPr id="0" name=""/>
        <dsp:cNvSpPr/>
      </dsp:nvSpPr>
      <dsp:spPr>
        <a:xfrm rot="16200000">
          <a:off x="1825228" y="1304495"/>
          <a:ext cx="5519322" cy="2910330"/>
        </a:xfrm>
        <a:prstGeom prst="flowChartManualOperation">
          <a:avLst/>
        </a:prstGeom>
        <a:solidFill>
          <a:schemeClr val="accent2">
            <a:hueOff val="-1356225"/>
            <a:satOff val="-828"/>
            <a:lumOff val="323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5045" bIns="0" numCol="1" spcCol="1270" anchor="ctr" anchorCtr="0">
          <a:noAutofit/>
          <a:scene3d>
            <a:camera prst="orthographicFront"/>
            <a:lightRig rig="threePt" dir="t"/>
          </a:scene3d>
          <a:sp3d prstMaterial="dkEdge"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>
              <a:solidFill>
                <a:schemeClr val="tx1"/>
              </a:solidFill>
            </a:rPr>
            <a:t>English Learner (EL) placement</a:t>
          </a:r>
        </a:p>
      </dsp:txBody>
      <dsp:txXfrm rot="5400000">
        <a:off x="3129724" y="1103863"/>
        <a:ext cx="2910330" cy="3311594"/>
      </dsp:txXfrm>
    </dsp:sp>
    <dsp:sp modelId="{257808D2-91D4-4B56-9022-80054A1A4689}">
      <dsp:nvSpPr>
        <dsp:cNvPr id="0" name=""/>
        <dsp:cNvSpPr/>
      </dsp:nvSpPr>
      <dsp:spPr>
        <a:xfrm rot="16200000">
          <a:off x="4953833" y="1304495"/>
          <a:ext cx="5519322" cy="2910330"/>
        </a:xfrm>
        <a:prstGeom prst="flowChartManualOperation">
          <a:avLst/>
        </a:prstGeom>
        <a:solidFill>
          <a:schemeClr val="accent2">
            <a:hueOff val="-2712450"/>
            <a:satOff val="-1656"/>
            <a:lumOff val="647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5045" bIns="0" numCol="1" spcCol="1270" anchor="ctr" anchorCtr="0">
          <a:noAutofit/>
          <a:scene3d>
            <a:camera prst="orthographicFront"/>
            <a:lightRig rig="threePt" dir="t"/>
          </a:scene3d>
          <a:sp3d prstMaterial="dkEdge"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>
              <a:solidFill>
                <a:schemeClr val="tx1"/>
              </a:solidFill>
            </a:rPr>
            <a:t>State or District policy on student participation in mandated assessments</a:t>
          </a:r>
        </a:p>
      </dsp:txBody>
      <dsp:txXfrm rot="5400000">
        <a:off x="6258329" y="1103863"/>
        <a:ext cx="2910330" cy="33115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halkboard" pitchFamily="-106" charset="0"/>
                <a:ea typeface="ヒラギノ角ゴ ProN W3" pitchFamily="-106" charset="-128"/>
                <a:cs typeface="+mn-cs"/>
                <a:sym typeface="Chalkboard" pitchFamily="-10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halkboard" pitchFamily="-106" charset="0"/>
                <a:ea typeface="ヒラギノ角ゴ ProN W3" pitchFamily="-106" charset="-128"/>
                <a:cs typeface="+mn-cs"/>
                <a:sym typeface="Chalkboard" pitchFamily="-106" charset="0"/>
              </a:defRPr>
            </a:lvl1pPr>
          </a:lstStyle>
          <a:p>
            <a:pPr>
              <a:defRPr/>
            </a:pPr>
            <a:fld id="{380A032F-FBD8-45A3-8017-24C32B441972}" type="datetime1">
              <a:rPr lang="en-US"/>
              <a:pPr>
                <a:defRPr/>
              </a:pPr>
              <a:t>8/23/2022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halkboard" pitchFamily="-106" charset="0"/>
                <a:ea typeface="ヒラギノ角ゴ ProN W3" pitchFamily="-106" charset="-128"/>
                <a:cs typeface="+mn-cs"/>
                <a:sym typeface="Chalkboard" pitchFamily="-10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halkboard" pitchFamily="-106" charset="0"/>
                <a:ea typeface="ヒラギノ角ゴ ProN W3" pitchFamily="-106" charset="-128"/>
                <a:cs typeface="+mn-cs"/>
                <a:sym typeface="Chalkboard" pitchFamily="-106" charset="0"/>
              </a:defRPr>
            </a:lvl1pPr>
          </a:lstStyle>
          <a:p>
            <a:pPr>
              <a:defRPr/>
            </a:pPr>
            <a:fld id="{8BA8188E-97A2-46E7-8C6D-96CEF74BA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5362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3764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Besides</a:t>
            </a:r>
            <a:r>
              <a:rPr lang="en-US" baseline="0"/>
              <a:t> the information provided in the previous slides, parents can request information on any of these items and the school has to provide it in a timely manner. Report cards quarterly. Information on State and Local Assessments – parents can request more information on state and local assessments, i.e., practice tests, MAP, Brigrance, ACT, etc. What the participation policy is…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314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These</a:t>
            </a:r>
            <a:r>
              <a:rPr lang="en-US" baseline="0"/>
              <a:t> are items not specifically stated in previous slides.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94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Purpose of</a:t>
            </a:r>
            <a:r>
              <a:rPr lang="en-US" baseline="0"/>
              <a:t> Title 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06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</a:t>
            </a:r>
            <a:r>
              <a:rPr lang="en-US" baseline="0"/>
              <a:t> be a “schoolwide” school the school must have a free/reduced lunch count of at least 40%, collect and analyze data that affects student achievement, and must develop a comprehensive site plan (School Performancy Plan) and annually review its effectiveness.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240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These are required by Title I;</a:t>
            </a:r>
            <a:r>
              <a:rPr lang="en-US" baseline="0"/>
              <a:t> list does not include all the state-law-required assessments, i.e., MAP for NVKR, etc.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750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676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/>
              <a:t>Washington</a:t>
            </a:r>
            <a:r>
              <a:rPr lang="en-US" baseline="0"/>
              <a:t> School would receive a higher amount of Title I funds as it has the largest percentage of students receiving free/reduced lunch. Lincoln and Obama would not be eligible to receive schoolwide Title I funds as their FRL rates are too low. (For your own information: Rate when schools can become eligibile to receive schoolwide funds is 40%, WCSD funds down to high 58% percent.) </a:t>
            </a:r>
            <a:endParaRPr 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7A61A0-90AB-4283-9BBD-B77AAE1F6DE1}" type="slidenum">
              <a:rPr lang="en-US" smtClean="0">
                <a:latin typeface="Chalkboard"/>
                <a:ea typeface="ヒラギノ角ゴ ProN W3"/>
                <a:cs typeface="ヒラギノ角ゴ ProN W3"/>
                <a:sym typeface="Chalkboard"/>
              </a:rPr>
              <a:pPr/>
              <a:t>9</a:t>
            </a:fld>
            <a:endParaRPr lang="en-US">
              <a:latin typeface="Chalkboard"/>
              <a:ea typeface="ヒラギノ角ゴ ProN W3"/>
              <a:cs typeface="ヒラギノ角ゴ ProN W3"/>
              <a:sym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376244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/>
              <a:t>Tailor</a:t>
            </a:r>
            <a:r>
              <a:rPr lang="en-US" baseline="0"/>
              <a:t> this to your school. Can also show parents how to get to School Performance Plan Budget page. </a:t>
            </a:r>
            <a:endParaRPr 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7A61A0-90AB-4283-9BBD-B77AAE1F6DE1}" type="slidenum">
              <a:rPr lang="en-US" smtClean="0">
                <a:latin typeface="Chalkboard"/>
                <a:ea typeface="ヒラギノ角ゴ ProN W3"/>
                <a:cs typeface="ヒラギノ角ゴ ProN W3"/>
                <a:sym typeface="Chalkboard"/>
              </a:rPr>
              <a:pPr/>
              <a:t>10</a:t>
            </a:fld>
            <a:endParaRPr lang="en-US">
              <a:latin typeface="Chalkboard"/>
              <a:ea typeface="ヒラギノ角ゴ ProN W3"/>
              <a:cs typeface="ヒラギノ角ゴ ProN W3"/>
              <a:sym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5293716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1. Parents and families are active participants in the life of the school, feel welcome, valued and connected to each other.</a:t>
            </a:r>
          </a:p>
          <a:p>
            <a:r>
              <a:rPr lang="en-US"/>
              <a:t>2. Families and staff engage in regular, authentic, two-way, meaningful communication about student learning.</a:t>
            </a:r>
          </a:p>
          <a:p>
            <a:r>
              <a:rPr lang="en-US"/>
              <a:t>3. Families and school staff collaborate to support student learning and healthy development both at home and at school.</a:t>
            </a:r>
          </a:p>
          <a:p>
            <a:r>
              <a:rPr lang="en-US"/>
              <a:t>4.</a:t>
            </a:r>
            <a:r>
              <a:rPr lang="en-US" baseline="0"/>
              <a:t> </a:t>
            </a:r>
            <a:r>
              <a:rPr lang="en-US"/>
              <a:t>Families are empowered to be advocates for their own and other children , ensuring that students are provided equitable access to learning opportunities.</a:t>
            </a:r>
          </a:p>
          <a:p>
            <a:r>
              <a:rPr lang="en-US"/>
              <a:t>5. Families and school staff are equal partners in decisions that affect children and families.</a:t>
            </a:r>
          </a:p>
          <a:p>
            <a:r>
              <a:rPr lang="en-US"/>
              <a:t>6. Families and school staff collaborate with community members to connect students, families, and staff to expanded learning opportunities, community services, and civic participation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7. Staff have access to professional learning opportunities that increase their cultural competency and provide practical, research-based strategies that improve their ability to effectively partner with families.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4286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Make</a:t>
            </a:r>
            <a:r>
              <a:rPr lang="en-US" baseline="0"/>
              <a:t> sure to add a link to the policy on the school website or take that part out of the slide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986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2040" y="-12043"/>
            <a:ext cx="13043649" cy="977768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7958" y="3419782"/>
            <a:ext cx="8286889" cy="2341407"/>
          </a:xfrm>
        </p:spPr>
        <p:txBody>
          <a:bodyPr anchor="b">
            <a:noAutofit/>
          </a:bodyPr>
          <a:lstStyle>
            <a:lvl1pPr algn="r">
              <a:defRPr sz="768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7958" y="5761187"/>
            <a:ext cx="8286889" cy="156003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470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866986"/>
            <a:ext cx="9027860" cy="4840676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7" y="6357902"/>
            <a:ext cx="9027860" cy="2234257"/>
          </a:xfrm>
        </p:spPr>
        <p:txBody>
          <a:bodyPr anchor="ctr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704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59" y="866987"/>
            <a:ext cx="863599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65972" y="5165795"/>
            <a:ext cx="7708166" cy="541867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27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357902"/>
            <a:ext cx="9027861" cy="2234257"/>
          </a:xfrm>
        </p:spPr>
        <p:txBody>
          <a:bodyPr anchor="ctr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86523" y="1124093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96728" y="4105324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8860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2747716"/>
            <a:ext cx="9027861" cy="3691321"/>
          </a:xfrm>
        </p:spPr>
        <p:txBody>
          <a:bodyPr anchor="b">
            <a:normAutofit/>
          </a:bodyPr>
          <a:lstStyle>
            <a:lvl1pPr algn="l">
              <a:defRPr sz="6258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92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59" y="866987"/>
            <a:ext cx="863599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66982" y="5707662"/>
            <a:ext cx="9027863" cy="73137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1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86523" y="1124093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96728" y="4105324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6001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874" y="866987"/>
            <a:ext cx="901897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66982" y="5707662"/>
            <a:ext cx="9027863" cy="73137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13">
                <a:solidFill>
                  <a:schemeClr val="accent1"/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9140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403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1066" y="866988"/>
            <a:ext cx="1392088" cy="7468730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985" y="866988"/>
            <a:ext cx="7388481" cy="74687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53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48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3841235"/>
            <a:ext cx="9027861" cy="2597804"/>
          </a:xfrm>
        </p:spPr>
        <p:txBody>
          <a:bodyPr anchor="b"/>
          <a:lstStyle>
            <a:lvl1pPr algn="l">
              <a:defRPr sz="568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1223680"/>
          </a:xfrm>
        </p:spPr>
        <p:txBody>
          <a:bodyPr anchor="t"/>
          <a:lstStyle>
            <a:lvl1pPr marL="0" indent="0" algn="l">
              <a:buNone/>
              <a:defRPr sz="284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637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866987"/>
            <a:ext cx="9027860" cy="18784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988" y="3072838"/>
            <a:ext cx="4391977" cy="5519320"/>
          </a:xfrm>
        </p:spPr>
        <p:txBody>
          <a:bodyPr>
            <a:normAutofit/>
          </a:bodyPr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707"/>
            </a:lvl4pPr>
            <a:lvl5pPr>
              <a:defRPr sz="1707"/>
            </a:lvl5pPr>
            <a:lvl6pPr>
              <a:defRPr sz="1707"/>
            </a:lvl6pPr>
            <a:lvl7pPr>
              <a:defRPr sz="1707"/>
            </a:lvl7pPr>
            <a:lvl8pPr>
              <a:defRPr sz="1707"/>
            </a:lvl8pPr>
            <a:lvl9pPr>
              <a:defRPr sz="17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2868" y="3072840"/>
            <a:ext cx="4391979" cy="5519322"/>
          </a:xfrm>
        </p:spPr>
        <p:txBody>
          <a:bodyPr>
            <a:normAutofit/>
          </a:bodyPr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707"/>
            </a:lvl4pPr>
            <a:lvl5pPr>
              <a:defRPr sz="1707"/>
            </a:lvl5pPr>
            <a:lvl6pPr>
              <a:defRPr sz="1707"/>
            </a:lvl6pPr>
            <a:lvl7pPr>
              <a:defRPr sz="1707"/>
            </a:lvl7pPr>
            <a:lvl8pPr>
              <a:defRPr sz="1707"/>
            </a:lvl8pPr>
            <a:lvl9pPr>
              <a:defRPr sz="17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8/23/2022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874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6" y="866987"/>
            <a:ext cx="9027858" cy="187847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3073398"/>
            <a:ext cx="4395622" cy="819573"/>
          </a:xfrm>
        </p:spPr>
        <p:txBody>
          <a:bodyPr anchor="b">
            <a:noAutofit/>
          </a:bodyPr>
          <a:lstStyle>
            <a:lvl1pPr marL="0" indent="0">
              <a:buNone/>
              <a:defRPr sz="3413" b="0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985" y="3892973"/>
            <a:ext cx="4395622" cy="469918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222" y="3073398"/>
            <a:ext cx="4395622" cy="819573"/>
          </a:xfrm>
        </p:spPr>
        <p:txBody>
          <a:bodyPr anchor="b">
            <a:noAutofit/>
          </a:bodyPr>
          <a:lstStyle>
            <a:lvl1pPr marL="0" indent="0">
              <a:buNone/>
              <a:defRPr sz="3413" b="0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222" y="3892973"/>
            <a:ext cx="4395622" cy="469918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8/23/2022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778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866987"/>
            <a:ext cx="9027860" cy="18784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8/23/2022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187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8/23/2022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660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2131348"/>
            <a:ext cx="3968259" cy="1818263"/>
          </a:xfrm>
        </p:spPr>
        <p:txBody>
          <a:bodyPr anchor="b">
            <a:normAutofit/>
          </a:bodyPr>
          <a:lstStyle>
            <a:lvl1pPr>
              <a:defRPr sz="28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9147" y="732338"/>
            <a:ext cx="4815697" cy="78598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985" y="3949610"/>
            <a:ext cx="3968259" cy="3675661"/>
          </a:xfrm>
        </p:spPr>
        <p:txBody>
          <a:bodyPr>
            <a:normAutofit/>
          </a:bodyPr>
          <a:lstStyle>
            <a:lvl1pPr marL="0" indent="0">
              <a:buNone/>
              <a:defRPr sz="1991"/>
            </a:lvl1pPr>
            <a:lvl2pPr marL="487672" indent="0">
              <a:buNone/>
              <a:defRPr sz="1493"/>
            </a:lvl2pPr>
            <a:lvl3pPr marL="975345" indent="0">
              <a:buNone/>
              <a:defRPr sz="1280"/>
            </a:lvl3pPr>
            <a:lvl4pPr marL="1463017" indent="0">
              <a:buNone/>
              <a:defRPr sz="1067"/>
            </a:lvl4pPr>
            <a:lvl5pPr marL="1950690" indent="0">
              <a:buNone/>
              <a:defRPr sz="1067"/>
            </a:lvl5pPr>
            <a:lvl6pPr marL="2438362" indent="0">
              <a:buNone/>
              <a:defRPr sz="1067"/>
            </a:lvl6pPr>
            <a:lvl7pPr marL="2926034" indent="0">
              <a:buNone/>
              <a:defRPr sz="1067"/>
            </a:lvl7pPr>
            <a:lvl8pPr marL="3413707" indent="0">
              <a:buNone/>
              <a:defRPr sz="1067"/>
            </a:lvl8pPr>
            <a:lvl9pPr marL="3901379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8/23/2022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005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6827520"/>
            <a:ext cx="9027860" cy="806027"/>
          </a:xfrm>
        </p:spPr>
        <p:txBody>
          <a:bodyPr anchor="b">
            <a:normAutofit/>
          </a:bodyPr>
          <a:lstStyle>
            <a:lvl1pPr algn="l">
              <a:defRPr sz="3413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985" y="866986"/>
            <a:ext cx="9027860" cy="5469466"/>
          </a:xfrm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985" y="7633547"/>
            <a:ext cx="9027860" cy="958612"/>
          </a:xfrm>
        </p:spPr>
        <p:txBody>
          <a:bodyPr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8/23/2022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409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2041" y="-12043"/>
            <a:ext cx="13043651" cy="977768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6986" y="866987"/>
            <a:ext cx="9027858" cy="18784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3072840"/>
            <a:ext cx="9027860" cy="5519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7478" y="8592161"/>
            <a:ext cx="972988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6986" y="8592161"/>
            <a:ext cx="6574895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65762" y="8592161"/>
            <a:ext cx="729085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accent1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71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6" r:id="rId1"/>
    <p:sldLayoutId id="2147484217" r:id="rId2"/>
    <p:sldLayoutId id="2147484218" r:id="rId3"/>
    <p:sldLayoutId id="2147484219" r:id="rId4"/>
    <p:sldLayoutId id="2147484220" r:id="rId5"/>
    <p:sldLayoutId id="2147484221" r:id="rId6"/>
    <p:sldLayoutId id="2147484222" r:id="rId7"/>
    <p:sldLayoutId id="2147484223" r:id="rId8"/>
    <p:sldLayoutId id="2147484224" r:id="rId9"/>
    <p:sldLayoutId id="2147484225" r:id="rId10"/>
    <p:sldLayoutId id="2147484226" r:id="rId11"/>
    <p:sldLayoutId id="2147484227" r:id="rId12"/>
    <p:sldLayoutId id="2147484228" r:id="rId13"/>
    <p:sldLayoutId id="2147484229" r:id="rId14"/>
    <p:sldLayoutId id="2147484230" r:id="rId15"/>
    <p:sldLayoutId id="2147484231" r:id="rId16"/>
  </p:sldLayoutIdLst>
  <p:txStyles>
    <p:titleStyle>
      <a:lvl1pPr algn="l" defTabSz="650230" rtl="0" eaLnBrk="1" latinLnBrk="0" hangingPunct="1">
        <a:spcBef>
          <a:spcPct val="0"/>
        </a:spcBef>
        <a:buNone/>
        <a:defRPr sz="512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87672" indent="-487672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5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56623" indent="-406394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27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625575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9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27580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92603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57626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22649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87672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52695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Title I Annual Meeting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/>
            <a:r>
              <a:rPr lang="en-US" dirty="0"/>
              <a:t>What Every Family Needs to Know!</a:t>
            </a:r>
          </a:p>
          <a:p>
            <a:pPr marL="0" indent="0" eaLnBrk="1" hangingPunct="1"/>
            <a:endParaRPr lang="en-US" dirty="0"/>
          </a:p>
          <a:p>
            <a:pPr marL="0" indent="0" eaLnBrk="1" hangingPunct="1"/>
            <a:r>
              <a:rPr lang="en-US" dirty="0"/>
              <a:t>Date</a:t>
            </a:r>
          </a:p>
          <a:p>
            <a:pPr marL="0" indent="0" eaLnBrk="1" hangingPunct="1"/>
            <a:endParaRPr lang="en-US" dirty="0"/>
          </a:p>
        </p:txBody>
      </p:sp>
    </p:spTree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4A5A35EE-7AE1-4E24-8916-B0122B974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F3BC879B-A529-47C3-A6A5-914D67AAAA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2041"/>
            <a:ext cx="13004802" cy="9765641"/>
            <a:chOff x="0" y="-8467"/>
            <a:chExt cx="12192000" cy="6866467"/>
          </a:xfrm>
        </p:grpSpPr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DCE937C4-AD3B-4C21-A5D1-4010EAA70C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4986751B-E456-450E-8103-86D186F55F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Rectangle 23">
              <a:extLst>
                <a:ext uri="{FF2B5EF4-FFF2-40B4-BE49-F238E27FC236}">
                  <a16:creationId xmlns:a16="http://schemas.microsoft.com/office/drawing/2014/main" id="{7A7080CB-F07A-45DB-98B4-1BCEEFC2D8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25">
              <a:extLst>
                <a:ext uri="{FF2B5EF4-FFF2-40B4-BE49-F238E27FC236}">
                  <a16:creationId xmlns:a16="http://schemas.microsoft.com/office/drawing/2014/main" id="{43DABF26-4789-46EF-843D-D8974E51B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CF33A112-C756-43C1-8DA7-13D97888B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Rectangle 27">
              <a:extLst>
                <a:ext uri="{FF2B5EF4-FFF2-40B4-BE49-F238E27FC236}">
                  <a16:creationId xmlns:a16="http://schemas.microsoft.com/office/drawing/2014/main" id="{FDCCB7E1-C0C5-4607-ADB9-05E385551A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Rectangle 28">
              <a:extLst>
                <a:ext uri="{FF2B5EF4-FFF2-40B4-BE49-F238E27FC236}">
                  <a16:creationId xmlns:a16="http://schemas.microsoft.com/office/drawing/2014/main" id="{71C3B597-3C1A-490D-B48E-19BF2BD8DB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" name="Rectangle 29">
              <a:extLst>
                <a:ext uri="{FF2B5EF4-FFF2-40B4-BE49-F238E27FC236}">
                  <a16:creationId xmlns:a16="http://schemas.microsoft.com/office/drawing/2014/main" id="{DA3635CF-FEC9-43B7-A12B-1A736C7CA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3" name="Isosceles Triangle 82">
              <a:extLst>
                <a:ext uri="{FF2B5EF4-FFF2-40B4-BE49-F238E27FC236}">
                  <a16:creationId xmlns:a16="http://schemas.microsoft.com/office/drawing/2014/main" id="{CEDF3AA6-619F-44C9-A06F-9C38A9119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4" name="Isosceles Triangle 83">
              <a:extLst>
                <a:ext uri="{FF2B5EF4-FFF2-40B4-BE49-F238E27FC236}">
                  <a16:creationId xmlns:a16="http://schemas.microsoft.com/office/drawing/2014/main" id="{79D458F0-4F1F-4713-88F7-B65AFE8EB3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Rectangle 1"/>
          <p:cNvSpPr>
            <a:spLocks noGrp="1" noChangeArrowheads="1"/>
          </p:cNvSpPr>
          <p:nvPr>
            <p:ph type="title"/>
          </p:nvPr>
        </p:nvSpPr>
        <p:spPr>
          <a:xfrm>
            <a:off x="909351" y="886179"/>
            <a:ext cx="9169779" cy="1878471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>
                <a:solidFill>
                  <a:schemeClr val="accent1">
                    <a:lumMod val="50000"/>
                  </a:schemeClr>
                </a:solidFill>
              </a:rPr>
              <a:t>Program Funds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2837330"/>
              </p:ext>
            </p:extLst>
          </p:nvPr>
        </p:nvGraphicFramePr>
        <p:xfrm>
          <a:off x="722489" y="3072837"/>
          <a:ext cx="9169779" cy="5519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55315023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FA680D65-543E-4B99-992D-BC04B6CF2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1783" y="866986"/>
            <a:ext cx="6920485" cy="1878471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chemeClr val="accent1">
                    <a:lumMod val="50000"/>
                  </a:schemeClr>
                </a:solidFill>
              </a:rPr>
              <a:t>Curriculum and Instruction</a:t>
            </a:r>
          </a:p>
        </p:txBody>
      </p:sp>
      <p:pic>
        <p:nvPicPr>
          <p:cNvPr id="15" name="Picture 14" descr="A blurry image of a library&#10;&#10;Description automatically generated">
            <a:extLst>
              <a:ext uri="{FF2B5EF4-FFF2-40B4-BE49-F238E27FC236}">
                <a16:creationId xmlns:a16="http://schemas.microsoft.com/office/drawing/2014/main" id="{BD0773B3-F598-4EF5-8CE6-48C06252C3A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rcRect l="28877" r="51218" b="1"/>
          <a:stretch/>
        </p:blipFill>
        <p:spPr>
          <a:xfrm>
            <a:off x="20" y="10"/>
            <a:ext cx="2916306" cy="9779599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842596" y="6858000"/>
                </a:lnTo>
                <a:lnTo>
                  <a:pt x="0" y="1191846"/>
                </a:lnTo>
                <a:close/>
              </a:path>
            </a:pathLst>
          </a:custGeom>
        </p:spPr>
      </p:pic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D6475D0-776E-47C5-97FF-DF8721813F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1695069"/>
            <a:ext cx="898769" cy="8058531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80F94AD-7133-41D7-9EA6-FB359C3A0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1783" y="3072837"/>
            <a:ext cx="6920485" cy="5519322"/>
          </a:xfrm>
        </p:spPr>
        <p:txBody>
          <a:bodyPr>
            <a:normAutofit/>
          </a:bodyPr>
          <a:lstStyle/>
          <a:p>
            <a:r>
              <a:rPr lang="en-US" dirty="0"/>
              <a:t>Benchmark-ELA</a:t>
            </a:r>
          </a:p>
          <a:p>
            <a:r>
              <a:rPr lang="en-US" dirty="0"/>
              <a:t>Envision-Math 2-5</a:t>
            </a:r>
          </a:p>
          <a:p>
            <a:r>
              <a:rPr lang="en-US" dirty="0"/>
              <a:t>Bridges-Math K-1</a:t>
            </a:r>
          </a:p>
          <a:p>
            <a:r>
              <a:rPr lang="en-US" dirty="0"/>
              <a:t>FOSS-Science K-5</a:t>
            </a:r>
          </a:p>
        </p:txBody>
      </p:sp>
    </p:spTree>
    <p:extLst>
      <p:ext uri="{BB962C8B-B14F-4D97-AF65-F5344CB8AC3E}">
        <p14:creationId xmlns:p14="http://schemas.microsoft.com/office/powerpoint/2010/main" val="3603530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Additional Parent Notification Requirements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Parent And Family Engagement Policy, School-Parent Compact, Educator Qualifications, Additional Right-to-Know</a:t>
            </a:r>
          </a:p>
        </p:txBody>
      </p:sp>
    </p:spTree>
    <p:extLst>
      <p:ext uri="{BB962C8B-B14F-4D97-AF65-F5344CB8AC3E}">
        <p14:creationId xmlns:p14="http://schemas.microsoft.com/office/powerpoint/2010/main" val="2324725784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4A5A35EE-7AE1-4E24-8916-B0122B974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F3BC879B-A529-47C3-A6A5-914D67AAAA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2041"/>
            <a:ext cx="13004802" cy="9765641"/>
            <a:chOff x="0" y="-8467"/>
            <a:chExt cx="12192000" cy="6866467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DCE937C4-AD3B-4C21-A5D1-4010EAA70C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4986751B-E456-450E-8103-86D186F55F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23">
              <a:extLst>
                <a:ext uri="{FF2B5EF4-FFF2-40B4-BE49-F238E27FC236}">
                  <a16:creationId xmlns:a16="http://schemas.microsoft.com/office/drawing/2014/main" id="{7A7080CB-F07A-45DB-98B4-1BCEEFC2D8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Rectangle 25">
              <a:extLst>
                <a:ext uri="{FF2B5EF4-FFF2-40B4-BE49-F238E27FC236}">
                  <a16:creationId xmlns:a16="http://schemas.microsoft.com/office/drawing/2014/main" id="{43DABF26-4789-46EF-843D-D8974E51B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77">
              <a:extLst>
                <a:ext uri="{FF2B5EF4-FFF2-40B4-BE49-F238E27FC236}">
                  <a16:creationId xmlns:a16="http://schemas.microsoft.com/office/drawing/2014/main" id="{CF33A112-C756-43C1-8DA7-13D97888B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7">
              <a:extLst>
                <a:ext uri="{FF2B5EF4-FFF2-40B4-BE49-F238E27FC236}">
                  <a16:creationId xmlns:a16="http://schemas.microsoft.com/office/drawing/2014/main" id="{FDCCB7E1-C0C5-4607-ADB9-05E385551A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Rectangle 28">
              <a:extLst>
                <a:ext uri="{FF2B5EF4-FFF2-40B4-BE49-F238E27FC236}">
                  <a16:creationId xmlns:a16="http://schemas.microsoft.com/office/drawing/2014/main" id="{71C3B597-3C1A-490D-B48E-19BF2BD8DB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Rectangle 29">
              <a:extLst>
                <a:ext uri="{FF2B5EF4-FFF2-40B4-BE49-F238E27FC236}">
                  <a16:creationId xmlns:a16="http://schemas.microsoft.com/office/drawing/2014/main" id="{DA3635CF-FEC9-43B7-A12B-1A736C7CA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" name="Isosceles Triangle 81">
              <a:extLst>
                <a:ext uri="{FF2B5EF4-FFF2-40B4-BE49-F238E27FC236}">
                  <a16:creationId xmlns:a16="http://schemas.microsoft.com/office/drawing/2014/main" id="{CEDF3AA6-619F-44C9-A06F-9C38A9119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3" name="Isosceles Triangle 82">
              <a:extLst>
                <a:ext uri="{FF2B5EF4-FFF2-40B4-BE49-F238E27FC236}">
                  <a16:creationId xmlns:a16="http://schemas.microsoft.com/office/drawing/2014/main" id="{79D458F0-4F1F-4713-88F7-B65AFE8EB3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722489" y="866986"/>
            <a:ext cx="9169779" cy="1878471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>
                <a:solidFill>
                  <a:schemeClr val="accent1">
                    <a:lumMod val="50000"/>
                  </a:schemeClr>
                </a:solidFill>
              </a:rPr>
              <a:t>District Policy – Family Engagement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026400" y="85344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i="1">
                <a:solidFill>
                  <a:schemeClr val="bg1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Board Policy 5200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3808431"/>
              </p:ext>
            </p:extLst>
          </p:nvPr>
        </p:nvGraphicFramePr>
        <p:xfrm>
          <a:off x="722489" y="3072837"/>
          <a:ext cx="9169779" cy="5519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1016000" y="222205"/>
            <a:ext cx="6920485" cy="1878471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4400" b="1">
                <a:solidFill>
                  <a:schemeClr val="accent1">
                    <a:lumMod val="50000"/>
                  </a:schemeClr>
                </a:solidFill>
              </a:rPr>
              <a:t>School Parent and Family Engagement Policy</a:t>
            </a:r>
          </a:p>
        </p:txBody>
      </p:sp>
      <p:sp>
        <p:nvSpPr>
          <p:cNvPr id="71" name="Isosceles Triangle 70">
            <a:extLst>
              <a:ext uri="{FF2B5EF4-FFF2-40B4-BE49-F238E27FC236}">
                <a16:creationId xmlns:a16="http://schemas.microsoft.com/office/drawing/2014/main" id="{3D6475D0-776E-47C5-97FF-DF8721813F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1695069"/>
            <a:ext cx="898769" cy="8058531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146681"/>
              </p:ext>
            </p:extLst>
          </p:nvPr>
        </p:nvGraphicFramePr>
        <p:xfrm>
          <a:off x="1473200" y="2072301"/>
          <a:ext cx="9525000" cy="6710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2006600" y="755833"/>
            <a:ext cx="7340617" cy="1878471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>
                <a:solidFill>
                  <a:schemeClr val="accent1">
                    <a:lumMod val="50000"/>
                  </a:schemeClr>
                </a:solidFill>
              </a:rPr>
              <a:t>School-Parent Compact</a:t>
            </a:r>
          </a:p>
        </p:txBody>
      </p:sp>
      <p:sp>
        <p:nvSpPr>
          <p:cNvPr id="20484" name="Isosceles Triangle 70">
            <a:extLst>
              <a:ext uri="{FF2B5EF4-FFF2-40B4-BE49-F238E27FC236}">
                <a16:creationId xmlns:a16="http://schemas.microsoft.com/office/drawing/2014/main" id="{3D6475D0-776E-47C5-97FF-DF8721813F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1695069"/>
            <a:ext cx="898769" cy="8058531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7952283"/>
              </p:ext>
            </p:extLst>
          </p:nvPr>
        </p:nvGraphicFramePr>
        <p:xfrm>
          <a:off x="2159000" y="2209800"/>
          <a:ext cx="7874017" cy="614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Nouvel accord sur l’exception pédagogique : quelques avancées, mais un dispositif toujours ..."/>
          <p:cNvPicPr>
            <a:picLocks noChangeAspect="1"/>
          </p:cNvPicPr>
          <p:nvPr/>
        </p:nvPicPr>
        <p:blipFill rotWithShape="1">
          <a:blip r:embed="rId2">
            <a:alphaModFix amt="2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5" r="3479" b="-1"/>
          <a:stretch/>
        </p:blipFill>
        <p:spPr>
          <a:xfrm>
            <a:off x="20" y="2887"/>
            <a:ext cx="13004780" cy="9750713"/>
          </a:xfrm>
          <a:prstGeom prst="rect">
            <a:avLst/>
          </a:prstGeom>
        </p:spPr>
      </p:pic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1988471" y="1163713"/>
            <a:ext cx="9027858" cy="1678658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>
                <a:solidFill>
                  <a:schemeClr val="accent1">
                    <a:lumMod val="50000"/>
                  </a:schemeClr>
                </a:solidFill>
              </a:rPr>
              <a:t>Educator Qualifications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1625600" y="2667000"/>
            <a:ext cx="9027860" cy="5519322"/>
          </a:xfrm>
        </p:spPr>
        <p:txBody>
          <a:bodyPr lIns="0" tIns="0" rIns="0" bIns="0">
            <a:normAutofit/>
          </a:bodyPr>
          <a:lstStyle/>
          <a:p>
            <a:pPr marL="406400" indent="0" eaLnBrk="1" hangingPunct="1">
              <a:spcBef>
                <a:spcPts val="0"/>
              </a:spcBef>
              <a:spcAft>
                <a:spcPts val="600"/>
              </a:spcAft>
              <a:buSzPct val="155000"/>
              <a:buFontTx/>
              <a:buBlip>
                <a:blip r:embed="rId3"/>
              </a:buBlip>
            </a:pPr>
            <a:r>
              <a:rPr lang="en-US" b="1">
                <a:latin typeface="News Gothic MT"/>
                <a:sym typeface="News Gothic MT"/>
              </a:rPr>
              <a:t>Teachers must meet Nevada certification 	requirements</a:t>
            </a:r>
          </a:p>
          <a:p>
            <a:pPr marL="406400" indent="0" eaLnBrk="1" hangingPunct="1">
              <a:spcBef>
                <a:spcPts val="0"/>
              </a:spcBef>
              <a:spcAft>
                <a:spcPts val="600"/>
              </a:spcAft>
              <a:buSzPct val="155000"/>
              <a:buFontTx/>
              <a:buBlip>
                <a:blip r:embed="rId3"/>
              </a:buBlip>
            </a:pPr>
            <a:r>
              <a:rPr lang="en-US" b="1">
                <a:latin typeface="News Gothic MT"/>
                <a:sym typeface="News Gothic MT"/>
              </a:rPr>
              <a:t>Paraprofessionals are highly qualified</a:t>
            </a:r>
          </a:p>
          <a:p>
            <a:pPr marL="406400" indent="0" eaLnBrk="1" hangingPunct="1">
              <a:spcBef>
                <a:spcPts val="0"/>
              </a:spcBef>
              <a:spcAft>
                <a:spcPts val="600"/>
              </a:spcAft>
              <a:buSzPct val="155000"/>
              <a:buFontTx/>
              <a:buBlip>
                <a:blip r:embed="rId3"/>
              </a:buBlip>
            </a:pPr>
            <a:r>
              <a:rPr lang="en-US" b="1">
                <a:latin typeface="News Gothic MT"/>
                <a:sym typeface="News Gothic MT"/>
              </a:rPr>
              <a:t>Timely notice given if a student has been taught for 4 or more weeks in a row by a teacher who does not meet the State certification requirements, i.e., long-term substitute</a:t>
            </a:r>
            <a:endParaRPr lang="en-US"/>
          </a:p>
        </p:txBody>
      </p:sp>
    </p:spTree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10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72729" y="866986"/>
            <a:ext cx="9625472" cy="156367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chemeClr val="accent1">
                    <a:lumMod val="50000"/>
                  </a:schemeClr>
                </a:solidFill>
              </a:rPr>
              <a:t>Parents’ Right-to-Know – School Level</a:t>
            </a:r>
          </a:p>
        </p:txBody>
      </p:sp>
      <p:sp>
        <p:nvSpPr>
          <p:cNvPr id="12" name="Isosceles Triangle 12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98769" cy="8058530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Isosceles Triangle 14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526151" y="5707662"/>
            <a:ext cx="478649" cy="4045938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4353835"/>
              </p:ext>
            </p:extLst>
          </p:nvPr>
        </p:nvGraphicFramePr>
        <p:xfrm>
          <a:off x="1372728" y="2771261"/>
          <a:ext cx="10259342" cy="58218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94255695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oup 95">
            <a:extLst>
              <a:ext uri="{FF2B5EF4-FFF2-40B4-BE49-F238E27FC236}">
                <a16:creationId xmlns:a16="http://schemas.microsoft.com/office/drawing/2014/main" id="{6CE6E43D-FC44-4F15-89C6-7C08E9BDC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2041"/>
            <a:ext cx="13004802" cy="9765641"/>
            <a:chOff x="0" y="-8467"/>
            <a:chExt cx="12192000" cy="6866467"/>
          </a:xfrm>
        </p:grpSpPr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321115E6-3640-4179-A252-686A27B75B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97">
              <a:extLst>
                <a:ext uri="{FF2B5EF4-FFF2-40B4-BE49-F238E27FC236}">
                  <a16:creationId xmlns:a16="http://schemas.microsoft.com/office/drawing/2014/main" id="{E68D2ABE-CDFA-4BEB-AF45-E43862265B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Rectangle 23">
              <a:extLst>
                <a:ext uri="{FF2B5EF4-FFF2-40B4-BE49-F238E27FC236}">
                  <a16:creationId xmlns:a16="http://schemas.microsoft.com/office/drawing/2014/main" id="{A108FB8B-558B-4F9E-970F-72D2EE57F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3" name="Rectangle 25">
              <a:extLst>
                <a:ext uri="{FF2B5EF4-FFF2-40B4-BE49-F238E27FC236}">
                  <a16:creationId xmlns:a16="http://schemas.microsoft.com/office/drawing/2014/main" id="{481E92F1-5BD2-4422-B875-90578CEAA5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Isosceles Triangle 100">
              <a:extLst>
                <a:ext uri="{FF2B5EF4-FFF2-40B4-BE49-F238E27FC236}">
                  <a16:creationId xmlns:a16="http://schemas.microsoft.com/office/drawing/2014/main" id="{9D9630F3-9488-4F58-9098-F6B8552BD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4" name="Rectangle 27">
              <a:extLst>
                <a:ext uri="{FF2B5EF4-FFF2-40B4-BE49-F238E27FC236}">
                  <a16:creationId xmlns:a16="http://schemas.microsoft.com/office/drawing/2014/main" id="{A82B105D-E7A6-4F3A-AFDA-B9133F6BD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3" name="Rectangle 28">
              <a:extLst>
                <a:ext uri="{FF2B5EF4-FFF2-40B4-BE49-F238E27FC236}">
                  <a16:creationId xmlns:a16="http://schemas.microsoft.com/office/drawing/2014/main" id="{592262AB-546B-41A7-99DE-EC034F0722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5" name="Rectangle 29">
              <a:extLst>
                <a:ext uri="{FF2B5EF4-FFF2-40B4-BE49-F238E27FC236}">
                  <a16:creationId xmlns:a16="http://schemas.microsoft.com/office/drawing/2014/main" id="{D878A1F7-F404-41A0-BD7C-9739499BDD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5" name="Isosceles Triangle 104">
              <a:extLst>
                <a:ext uri="{FF2B5EF4-FFF2-40B4-BE49-F238E27FC236}">
                  <a16:creationId xmlns:a16="http://schemas.microsoft.com/office/drawing/2014/main" id="{0076BF32-29FF-4C3A-B1AF-91A28EFDA0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6" name="Isosceles Triangle 105">
              <a:extLst>
                <a:ext uri="{FF2B5EF4-FFF2-40B4-BE49-F238E27FC236}">
                  <a16:creationId xmlns:a16="http://schemas.microsoft.com/office/drawing/2014/main" id="{0A4C29F3-B3A2-40B9-8670-ADA39B0C4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27" name="Rectangle 107">
            <a:extLst>
              <a:ext uri="{FF2B5EF4-FFF2-40B4-BE49-F238E27FC236}">
                <a16:creationId xmlns:a16="http://schemas.microsoft.com/office/drawing/2014/main" id="{21029ED5-F105-4DD2-99C8-1E4422817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8" name="Group 109">
            <a:extLst>
              <a:ext uri="{FF2B5EF4-FFF2-40B4-BE49-F238E27FC236}">
                <a16:creationId xmlns:a16="http://schemas.microsoft.com/office/drawing/2014/main" id="{2D621E68-BF28-4A1C-B1A2-4E55E139E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-12041"/>
            <a:ext cx="13004802" cy="9765641"/>
            <a:chOff x="0" y="-8467"/>
            <a:chExt cx="12192000" cy="6866467"/>
          </a:xfrm>
        </p:grpSpPr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BE8BBE4D-F0DF-49B9-B75A-99DAC53ACA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Rectangle 23">
              <a:extLst>
                <a:ext uri="{FF2B5EF4-FFF2-40B4-BE49-F238E27FC236}">
                  <a16:creationId xmlns:a16="http://schemas.microsoft.com/office/drawing/2014/main" id="{E0F07DDC-34A6-46A1-9DE9-2BBE2931A5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3" name="Rectangle 25">
              <a:extLst>
                <a:ext uri="{FF2B5EF4-FFF2-40B4-BE49-F238E27FC236}">
                  <a16:creationId xmlns:a16="http://schemas.microsoft.com/office/drawing/2014/main" id="{2CEB2BF9-B8DB-45B9-86EA-D197B5B1AE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0" name="Isosceles Triangle 113">
              <a:extLst>
                <a:ext uri="{FF2B5EF4-FFF2-40B4-BE49-F238E27FC236}">
                  <a16:creationId xmlns:a16="http://schemas.microsoft.com/office/drawing/2014/main" id="{08B5BB34-3801-4E70-A981-FE007635E1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5" name="Rectangle 27">
              <a:extLst>
                <a:ext uri="{FF2B5EF4-FFF2-40B4-BE49-F238E27FC236}">
                  <a16:creationId xmlns:a16="http://schemas.microsoft.com/office/drawing/2014/main" id="{38432A75-2CEB-463C-A8F2-ABB50A79F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1" name="Rectangle 28">
              <a:extLst>
                <a:ext uri="{FF2B5EF4-FFF2-40B4-BE49-F238E27FC236}">
                  <a16:creationId xmlns:a16="http://schemas.microsoft.com/office/drawing/2014/main" id="{E7E850B8-C050-4597-8BEB-113FEC9A27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7" name="Rectangle 29">
              <a:extLst>
                <a:ext uri="{FF2B5EF4-FFF2-40B4-BE49-F238E27FC236}">
                  <a16:creationId xmlns:a16="http://schemas.microsoft.com/office/drawing/2014/main" id="{24ACC798-9CEC-4B6F-A8DD-F8E6FCCCF1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8" name="Isosceles Triangle 117">
              <a:extLst>
                <a:ext uri="{FF2B5EF4-FFF2-40B4-BE49-F238E27FC236}">
                  <a16:creationId xmlns:a16="http://schemas.microsoft.com/office/drawing/2014/main" id="{1D58A8C6-1294-4CD9-89BC-F1E981A524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9" name="Isosceles Triangle 118">
              <a:extLst>
                <a:ext uri="{FF2B5EF4-FFF2-40B4-BE49-F238E27FC236}">
                  <a16:creationId xmlns:a16="http://schemas.microsoft.com/office/drawing/2014/main" id="{F32F2ED6-6143-46C4-A641-72D42732B6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21" name="Rectangle 120">
            <a:extLst>
              <a:ext uri="{FF2B5EF4-FFF2-40B4-BE49-F238E27FC236}">
                <a16:creationId xmlns:a16="http://schemas.microsoft.com/office/drawing/2014/main" id="{5C9652B3-A450-4ED6-8FBF-F536BA60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812" y="682752"/>
            <a:ext cx="11987175" cy="8388096"/>
          </a:xfrm>
          <a:prstGeom prst="rect">
            <a:avLst/>
          </a:prstGeom>
          <a:solidFill>
            <a:srgbClr val="FFFFFF"/>
          </a:solidFill>
          <a:ln w="2222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2489" y="866986"/>
            <a:ext cx="9169779" cy="187847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Parents’ Right-to-Know</a:t>
            </a:r>
            <a:r>
              <a:rPr lang="en-US" b="1" baseline="0" dirty="0">
                <a:solidFill>
                  <a:schemeClr val="accent1">
                    <a:lumMod val="50000"/>
                  </a:schemeClr>
                </a:solidFill>
              </a:rPr>
              <a:t> – District Level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0434389"/>
              </p:ext>
            </p:extLst>
          </p:nvPr>
        </p:nvGraphicFramePr>
        <p:xfrm>
          <a:off x="722489" y="3072837"/>
          <a:ext cx="9169779" cy="5519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56746185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56472-E642-4B27-B9A1-B39F9D3B5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986" y="866987"/>
            <a:ext cx="9027858" cy="809413"/>
          </a:xfrm>
        </p:spPr>
        <p:txBody>
          <a:bodyPr>
            <a:normAutofit fontScale="90000"/>
          </a:bodyPr>
          <a:lstStyle/>
          <a:p>
            <a:r>
              <a:rPr lang="en-US" sz="5700" b="1" dirty="0">
                <a:solidFill>
                  <a:schemeClr val="accent1">
                    <a:lumMod val="50000"/>
                  </a:schemeClr>
                </a:solidFill>
              </a:rPr>
              <a:t>CSI-</a:t>
            </a:r>
            <a:r>
              <a:rPr lang="en-US" sz="5700" b="1" dirty="0" err="1">
                <a:solidFill>
                  <a:schemeClr val="accent1">
                    <a:lumMod val="50000"/>
                  </a:schemeClr>
                </a:solidFill>
              </a:rPr>
              <a:t>TSI</a:t>
            </a:r>
            <a:r>
              <a:rPr lang="en-US" sz="5700" b="1" dirty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en-US" sz="5700" b="1" dirty="0" err="1">
                <a:solidFill>
                  <a:schemeClr val="accent1">
                    <a:lumMod val="50000"/>
                  </a:schemeClr>
                </a:solidFill>
              </a:rPr>
              <a:t>ATSI</a:t>
            </a:r>
            <a:r>
              <a:rPr lang="en-US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​</a:t>
            </a:r>
            <a:br>
              <a:rPr lang="en-US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D8C660-7841-4770-90FF-87F9D3685168}"/>
              </a:ext>
            </a:extLst>
          </p:cNvPr>
          <p:cNvSpPr txBox="1"/>
          <p:nvPr/>
        </p:nvSpPr>
        <p:spPr>
          <a:xfrm>
            <a:off x="842343" y="1824424"/>
            <a:ext cx="87596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base"/>
            <a:r>
              <a:rPr lang="en-US" b="1" i="0" u="none" strike="noStrike" cap="all" dirty="0">
                <a:solidFill>
                  <a:srgbClr val="454545"/>
                </a:solidFill>
                <a:effectLst/>
                <a:latin typeface="Helvetica" panose="020B0604020202020204" pitchFamily="34" charset="0"/>
              </a:rPr>
              <a:t>CSI – COMPREHENSIVE SUPPORT AND IMPROVEMENT</a:t>
            </a:r>
            <a:r>
              <a:rPr lang="en-US" b="0" i="0" u="none" strike="noStrike" cap="all" dirty="0">
                <a:solidFill>
                  <a:srgbClr val="454545"/>
                </a:solidFill>
                <a:effectLst/>
                <a:latin typeface="Helvetica" panose="020B0604020202020204" pitchFamily="34" charset="0"/>
              </a:rPr>
              <a:t>​</a:t>
            </a:r>
            <a:r>
              <a:rPr lang="en-US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US" b="1" i="0" u="none" strike="noStrike" cap="all" dirty="0" err="1">
                <a:solidFill>
                  <a:srgbClr val="454545"/>
                </a:solidFill>
                <a:effectLst/>
                <a:latin typeface="Helvetica" panose="020B0604020202020204" pitchFamily="34" charset="0"/>
              </a:rPr>
              <a:t>TSI</a:t>
            </a:r>
            <a:r>
              <a:rPr lang="en-US" b="1" i="0" u="none" strike="noStrike" cap="all" dirty="0">
                <a:solidFill>
                  <a:srgbClr val="454545"/>
                </a:solidFill>
                <a:effectLst/>
                <a:latin typeface="Helvetica" panose="020B0604020202020204" pitchFamily="34" charset="0"/>
              </a:rPr>
              <a:t> – TARGETED SUPPORT AND IMPROVEMENT</a:t>
            </a:r>
            <a:r>
              <a:rPr lang="en-US" b="0" i="0" u="none" strike="noStrike" cap="all" dirty="0">
                <a:solidFill>
                  <a:srgbClr val="454545"/>
                </a:solidFill>
                <a:effectLst/>
                <a:latin typeface="Helvetica" panose="020B0604020202020204" pitchFamily="34" charset="0"/>
              </a:rPr>
              <a:t>​</a:t>
            </a:r>
            <a:r>
              <a:rPr lang="en-US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US" b="1" i="0" u="none" strike="noStrike" cap="all" dirty="0" err="1">
                <a:solidFill>
                  <a:srgbClr val="454545"/>
                </a:solidFill>
                <a:effectLst/>
                <a:latin typeface="Helvetica" panose="020B0604020202020204" pitchFamily="34" charset="0"/>
              </a:rPr>
              <a:t>ATSI</a:t>
            </a:r>
            <a:r>
              <a:rPr lang="en-US" b="1" i="0" u="none" strike="noStrike" cap="all" dirty="0">
                <a:solidFill>
                  <a:srgbClr val="454545"/>
                </a:solidFill>
                <a:effectLst/>
                <a:latin typeface="Helvetica" panose="020B0604020202020204" pitchFamily="34" charset="0"/>
              </a:rPr>
              <a:t> – ADDITIONAL TARGETED SUPPORT AND IMPROVEMENT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5FBFC9A6-50B9-4939-AAB9-60C8A2EA0E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2243267"/>
              </p:ext>
            </p:extLst>
          </p:nvPr>
        </p:nvGraphicFramePr>
        <p:xfrm>
          <a:off x="330200" y="2895778"/>
          <a:ext cx="10972800" cy="61720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9807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 I Program	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Purpose</a:t>
            </a:r>
          </a:p>
          <a:p>
            <a:r>
              <a:rPr lang="en-US"/>
              <a:t>School participation</a:t>
            </a:r>
          </a:p>
        </p:txBody>
      </p:sp>
    </p:spTree>
    <p:extLst>
      <p:ext uri="{BB962C8B-B14F-4D97-AF65-F5344CB8AC3E}">
        <p14:creationId xmlns:p14="http://schemas.microsoft.com/office/powerpoint/2010/main" val="3595110443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chemeClr val="accent1">
                    <a:lumMod val="50000"/>
                  </a:schemeClr>
                </a:solidFill>
              </a:rPr>
              <a:t>Questions</a:t>
            </a:r>
          </a:p>
        </p:txBody>
      </p:sp>
      <p:grpSp>
        <p:nvGrpSpPr>
          <p:cNvPr id="32770" name="Group 1"/>
          <p:cNvGrpSpPr>
            <a:grpSpLocks/>
          </p:cNvGrpSpPr>
          <p:nvPr/>
        </p:nvGrpSpPr>
        <p:grpSpPr bwMode="auto">
          <a:xfrm>
            <a:off x="2616200" y="2971800"/>
            <a:ext cx="6578408" cy="4698863"/>
            <a:chOff x="0" y="0"/>
            <a:chExt cx="4032" cy="2880"/>
          </a:xfrm>
        </p:grpSpPr>
        <p:pic>
          <p:nvPicPr>
            <p:cNvPr id="32771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172"/>
              <a:ext cx="4027" cy="27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32772" name="Picture 3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4032" cy="28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64600" y="3987800"/>
            <a:ext cx="4140200" cy="57658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  <a:effectLst>
            <a:outerShdw blurRad="63500" dist="38099" dir="5400000" algn="ctr" rotWithShape="0">
              <a:schemeClr val="bg2">
                <a:alpha val="75000"/>
              </a:schemeClr>
            </a:outerShdw>
          </a:effectLst>
        </p:spPr>
      </p:pic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866985" y="295284"/>
            <a:ext cx="9027858" cy="914259"/>
          </a:xfrm>
        </p:spPr>
        <p:txBody>
          <a:bodyPr>
            <a:normAutofit fontScale="90000"/>
          </a:bodyPr>
          <a:lstStyle/>
          <a:p>
            <a:r>
              <a:rPr lang="en-US" sz="5700" b="1">
                <a:solidFill>
                  <a:schemeClr val="accent1">
                    <a:lumMod val="50000"/>
                  </a:schemeClr>
                </a:solidFill>
                <a:cs typeface="Helvetica" panose="020B0604020202020204" pitchFamily="34" charset="0"/>
              </a:rPr>
              <a:t>Purpose</a:t>
            </a:r>
            <a:br>
              <a:rPr lang="en-US" sz="2000">
                <a:latin typeface="Helvetica" panose="020B0604020202020204" pitchFamily="34" charset="0"/>
                <a:ea typeface="Helvetica"/>
                <a:cs typeface="Helvetica" panose="020B0604020202020204" pitchFamily="34" charset="0"/>
                <a:sym typeface="Helvetica"/>
              </a:rPr>
            </a:br>
            <a:endParaRPr lang="en-US" sz="2200" dirty="0">
              <a:latin typeface="Helvetica"/>
              <a:sym typeface="Helvetica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659263" y="3200400"/>
            <a:ext cx="8229600" cy="5519322"/>
          </a:xfrm>
        </p:spPr>
        <p:txBody>
          <a:bodyPr>
            <a:normAutofit/>
          </a:bodyPr>
          <a:lstStyle/>
          <a:p>
            <a:pPr marL="457200" indent="-457200" algn="l" eaLnBrk="1" hangingPunct="1">
              <a:buSzPct val="155000"/>
              <a:buFontTx/>
              <a:buBlip>
                <a:blip r:embed="rId4"/>
              </a:buBlip>
            </a:pPr>
            <a:r>
              <a:rPr lang="en-US" sz="2400">
                <a:latin typeface="Helvetica"/>
                <a:ea typeface="Helvetica"/>
                <a:cs typeface="Helvetica"/>
                <a:sym typeface="Helvetica"/>
              </a:rPr>
              <a:t>Title I funds are targeted to schools with high numbers of children from low-income families.</a:t>
            </a:r>
          </a:p>
          <a:p>
            <a:pPr marL="457200" indent="-457200">
              <a:buSzPct val="155000"/>
              <a:buBlip>
                <a:blip r:embed="rId4"/>
              </a:buBlip>
            </a:pPr>
            <a:r>
              <a:rPr lang="en-US" sz="2400">
                <a:latin typeface="Helvetica"/>
                <a:ea typeface="Helvetica"/>
                <a:cs typeface="Helvetica"/>
                <a:sym typeface="Helvetica"/>
              </a:rPr>
              <a:t>Title I is part of the </a:t>
            </a:r>
            <a:r>
              <a:rPr lang="en-US" sz="2400" b="1">
                <a:latin typeface="Helvetica"/>
                <a:ea typeface="Helvetica"/>
                <a:cs typeface="Helvetica"/>
                <a:sym typeface="Helvetica"/>
              </a:rPr>
              <a:t>Every Student Succeeds Act </a:t>
            </a:r>
            <a:r>
              <a:rPr lang="en-US" sz="2400">
                <a:latin typeface="Helvetica"/>
                <a:ea typeface="Helvetica"/>
                <a:cs typeface="Helvetica"/>
                <a:sym typeface="Helvetica"/>
              </a:rPr>
              <a:t>and provides about </a:t>
            </a:r>
            <a:r>
              <a:rPr lang="en-US" sz="2400" b="1">
                <a:latin typeface="Helvetica"/>
                <a:ea typeface="Helvetica"/>
                <a:cs typeface="Helvetica"/>
                <a:sym typeface="Helvetica"/>
              </a:rPr>
              <a:t>$15 billion</a:t>
            </a:r>
            <a:r>
              <a:rPr lang="en-US" sz="2400">
                <a:latin typeface="Helvetica"/>
                <a:ea typeface="Helvetica"/>
                <a:cs typeface="Helvetica"/>
                <a:sym typeface="Helvetica"/>
              </a:rPr>
              <a:t> per year in federal aid to local schools.</a:t>
            </a:r>
            <a:endParaRPr lang="en-US" sz="2400">
              <a:latin typeface="Helvetica"/>
              <a:sym typeface="Helvetica"/>
            </a:endParaRPr>
          </a:p>
          <a:p>
            <a:pPr marL="457200" indent="-457200" algn="l" eaLnBrk="1" hangingPunct="1">
              <a:buSzPct val="155000"/>
              <a:buFontTx/>
              <a:buBlip>
                <a:blip r:embed="rId4"/>
              </a:buBlip>
            </a:pPr>
            <a:r>
              <a:rPr lang="en-US" sz="2400" b="1">
                <a:latin typeface="Helvetica"/>
                <a:ea typeface="Helvetica"/>
                <a:cs typeface="Helvetica"/>
                <a:sym typeface="Helvetica"/>
              </a:rPr>
              <a:t>More than 55,900 public schools</a:t>
            </a:r>
            <a:r>
              <a:rPr lang="en-US" sz="2400">
                <a:latin typeface="Helvetica"/>
                <a:ea typeface="Helvetica"/>
                <a:cs typeface="Helvetica"/>
                <a:sym typeface="Helvetica"/>
              </a:rPr>
              <a:t> receive Title I funds.</a:t>
            </a:r>
          </a:p>
          <a:p>
            <a:pPr marL="457200" indent="-457200" algn="l" eaLnBrk="1" hangingPunct="1">
              <a:buSzPct val="155000"/>
              <a:buFontTx/>
              <a:buBlip>
                <a:blip r:embed="rId4"/>
              </a:buBlip>
            </a:pPr>
            <a:r>
              <a:rPr lang="en-US" sz="2400">
                <a:latin typeface="Helvetica"/>
                <a:cs typeface="Helvetica"/>
                <a:sym typeface="Helvetica"/>
              </a:rPr>
              <a:t>Title I serves </a:t>
            </a:r>
            <a:r>
              <a:rPr lang="en-US" sz="2400" b="1">
                <a:latin typeface="Helvetica"/>
                <a:cs typeface="Helvetica"/>
                <a:sym typeface="Helvetica"/>
              </a:rPr>
              <a:t>more than 26 million children</a:t>
            </a:r>
            <a:r>
              <a:rPr lang="en-US" sz="2400">
                <a:latin typeface="Helvetica"/>
                <a:cs typeface="Helvetica"/>
                <a:sym typeface="Helvetica"/>
              </a:rPr>
              <a:t>.</a:t>
            </a:r>
            <a:endParaRPr lang="en-US" sz="2400">
              <a:latin typeface="Helvetica"/>
              <a:sym typeface="Helvetica"/>
            </a:endParaRPr>
          </a:p>
          <a:p>
            <a:pPr marL="457200" indent="-457200" algn="l" eaLnBrk="1" hangingPunct="1">
              <a:buSzPct val="155000"/>
              <a:buFontTx/>
              <a:buBlip>
                <a:blip r:embed="rId4"/>
              </a:buBlip>
            </a:pPr>
            <a:endParaRPr lang="en-US" sz="2400">
              <a:latin typeface="Helvetica"/>
              <a:sym typeface="Helvetic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78400" y="8381041"/>
            <a:ext cx="34671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/>
            <a:r>
              <a:rPr lang="en-US" sz="1600">
                <a:solidFill>
                  <a:schemeClr val="bg1">
                    <a:lumMod val="50000"/>
                  </a:schemeClr>
                </a:solidFill>
              </a:rPr>
              <a:t>US Department of Education </a:t>
            </a:r>
          </a:p>
          <a:p>
            <a:pPr marL="1107430" lvl="1" indent="-457200" algn="r"/>
            <a:r>
              <a:rPr lang="en-US" sz="1400">
                <a:solidFill>
                  <a:schemeClr val="bg1">
                    <a:lumMod val="50000"/>
                  </a:schemeClr>
                </a:solidFill>
              </a:rPr>
              <a:t>Title I, Part A</a:t>
            </a:r>
          </a:p>
          <a:p>
            <a:pPr marL="1107430" lvl="1" indent="-457200" algn="r"/>
            <a:r>
              <a:rPr lang="en-US" sz="1400">
                <a:solidFill>
                  <a:schemeClr val="bg1">
                    <a:lumMod val="50000"/>
                  </a:schemeClr>
                </a:solidFill>
              </a:rPr>
              <a:t>Budget Tables</a:t>
            </a:r>
            <a:endParaRPr lang="en-US" sz="1600">
              <a:solidFill>
                <a:schemeClr val="bg1">
                  <a:lumMod val="50000"/>
                </a:schemeClr>
              </a:solidFill>
            </a:endParaRPr>
          </a:p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273C6B-2410-4CA5-BE03-B01823F84E9A}"/>
              </a:ext>
            </a:extLst>
          </p:cNvPr>
          <p:cNvSpPr txBox="1"/>
          <p:nvPr/>
        </p:nvSpPr>
        <p:spPr>
          <a:xfrm>
            <a:off x="1266114" y="1432005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Title I provides federal funding to schools to help students meet the challenging State academic standards.</a:t>
            </a:r>
            <a:endParaRPr lang="en-US" sz="280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4341" y="-12041"/>
            <a:ext cx="5084516" cy="9765641"/>
            <a:chOff x="7425267" y="-8467"/>
            <a:chExt cx="4766733" cy="6866467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Isosceles Triangle 37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979" y="1966202"/>
            <a:ext cx="3784087" cy="5821195"/>
          </a:xfrm>
        </p:spPr>
        <p:txBody>
          <a:bodyPr anchor="ctr">
            <a:normAutofit/>
          </a:bodyPr>
          <a:lstStyle/>
          <a:p>
            <a:r>
              <a:rPr lang="en-US" sz="4700" b="1">
                <a:solidFill>
                  <a:schemeClr val="accent1">
                    <a:lumMod val="75000"/>
                  </a:schemeClr>
                </a:solidFill>
              </a:rPr>
              <a:t>Participation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5466" y="0"/>
            <a:ext cx="6879334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2181848"/>
              </p:ext>
            </p:extLst>
          </p:nvPr>
        </p:nvGraphicFramePr>
        <p:xfrm>
          <a:off x="5176045" y="1343379"/>
          <a:ext cx="7139002" cy="6859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97992584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Assessments	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Types</a:t>
            </a:r>
          </a:p>
          <a:p>
            <a:r>
              <a:rPr lang="en-US"/>
              <a:t>Timeline for results</a:t>
            </a:r>
          </a:p>
        </p:txBody>
      </p:sp>
    </p:spTree>
    <p:extLst>
      <p:ext uri="{BB962C8B-B14F-4D97-AF65-F5344CB8AC3E}">
        <p14:creationId xmlns:p14="http://schemas.microsoft.com/office/powerpoint/2010/main" val="944302005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4639064" y="866986"/>
            <a:ext cx="5253203" cy="1878471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b="1"/>
              <a:t>Assessments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4367729"/>
              </p:ext>
            </p:extLst>
          </p:nvPr>
        </p:nvGraphicFramePr>
        <p:xfrm>
          <a:off x="2467002" y="2745457"/>
          <a:ext cx="7425265" cy="6257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1" name="Rectangle 140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4341" y="-12041"/>
            <a:ext cx="5084516" cy="9765641"/>
            <a:chOff x="7425267" y="-8467"/>
            <a:chExt cx="4766733" cy="6866467"/>
          </a:xfrm>
        </p:grpSpPr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7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8" name="Isosceles Triangle 147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9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0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1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2" name="Isosceles Triangle 151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695979" y="1966202"/>
            <a:ext cx="3784087" cy="5821195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sz="5500" b="1">
                <a:solidFill>
                  <a:schemeClr val="accent1">
                    <a:lumMod val="75000"/>
                  </a:schemeClr>
                </a:solidFill>
              </a:rPr>
              <a:t>Results Timeline</a:t>
            </a: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5466" y="0"/>
            <a:ext cx="6879334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4067738"/>
              </p:ext>
            </p:extLst>
          </p:nvPr>
        </p:nvGraphicFramePr>
        <p:xfrm>
          <a:off x="5176045" y="1343379"/>
          <a:ext cx="7139002" cy="6859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9659202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of Funds</a:t>
            </a:r>
          </a:p>
        </p:txBody>
      </p:sp>
    </p:spTree>
    <p:extLst>
      <p:ext uri="{BB962C8B-B14F-4D97-AF65-F5344CB8AC3E}">
        <p14:creationId xmlns:p14="http://schemas.microsoft.com/office/powerpoint/2010/main" val="1102452513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"/>
          <p:cNvSpPr>
            <a:spLocks noGrp="1" noChangeArrowheads="1"/>
          </p:cNvSpPr>
          <p:nvPr>
            <p:ph type="title"/>
          </p:nvPr>
        </p:nvSpPr>
        <p:spPr>
          <a:xfrm>
            <a:off x="1302561" y="838200"/>
            <a:ext cx="10856878" cy="2122143"/>
          </a:xfrm>
        </p:spPr>
        <p:txBody>
          <a:bodyPr/>
          <a:lstStyle/>
          <a:p>
            <a:pPr eaLnBrk="1" hangingPunct="1"/>
            <a:r>
              <a:rPr lang="en-US" b="1">
                <a:solidFill>
                  <a:schemeClr val="accent1">
                    <a:lumMod val="50000"/>
                  </a:schemeClr>
                </a:solidFill>
              </a:rPr>
              <a:t>Program Funds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1092200" y="3251200"/>
            <a:ext cx="5638800" cy="5718101"/>
          </a:xfrm>
        </p:spPr>
        <p:txBody>
          <a:bodyPr>
            <a:normAutofit/>
          </a:bodyPr>
          <a:lstStyle/>
          <a:p>
            <a:pPr marL="508000" indent="-457200" eaLnBrk="1" hangingPunct="1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2840">
                <a:latin typeface="Helvetica" panose="020B0604020202020204" pitchFamily="34" charset="0"/>
                <a:cs typeface="Helvetica" panose="020B0604020202020204" pitchFamily="34" charset="0"/>
                <a:sym typeface="News Gothic MT"/>
              </a:rPr>
              <a:t>Allocated so schools with the most low income students get the most funding </a:t>
            </a:r>
          </a:p>
          <a:p>
            <a:pPr marL="508000" indent="-457200" eaLnBrk="1" hangingPunct="1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2840">
                <a:latin typeface="Helvetica" panose="020B0604020202020204" pitchFamily="34" charset="0"/>
                <a:cs typeface="Helvetica" panose="020B0604020202020204" pitchFamily="34" charset="0"/>
              </a:rPr>
              <a:t>Allocated from the highest percentage down</a:t>
            </a:r>
          </a:p>
          <a:p>
            <a:pPr marL="50800" indent="0" eaLnBrk="1" hangingPunct="1">
              <a:buFontTx/>
              <a:buNone/>
            </a:pPr>
            <a:endParaRPr lang="en-US" sz="2600"/>
          </a:p>
          <a:p>
            <a:pPr marL="50800" indent="0" algn="ctr" eaLnBrk="1" hangingPunct="1">
              <a:buFontTx/>
              <a:buNone/>
            </a:pPr>
            <a:r>
              <a:rPr lang="en-US" sz="2400">
                <a:latin typeface="Helvetica" panose="020B0604020202020204" pitchFamily="34" charset="0"/>
                <a:cs typeface="Helvetica" panose="020B0604020202020204" pitchFamily="34" charset="0"/>
              </a:rPr>
              <a:t>This chart is an example of four elementary schools and the percentage of students who receive free or reduced lunches. 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3">
            <a:lum bright="-20000" contrast="40000"/>
          </a:blip>
          <a:stretch>
            <a:fillRect/>
          </a:stretch>
        </p:blipFill>
        <p:spPr>
          <a:xfrm>
            <a:off x="7188200" y="2819400"/>
            <a:ext cx="4392613" cy="493840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719650056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EBCD483E8DAC4D88B47129E989A109" ma:contentTypeVersion="13" ma:contentTypeDescription="Create a new document." ma:contentTypeScope="" ma:versionID="18d2a415b45f1eea6c7155290c61e7e8">
  <xsd:schema xmlns:xsd="http://www.w3.org/2001/XMLSchema" xmlns:xs="http://www.w3.org/2001/XMLSchema" xmlns:p="http://schemas.microsoft.com/office/2006/metadata/properties" xmlns:ns3="5a892a13-7245-459c-8882-552695460097" xmlns:ns4="fea2c829-496a-4e26-a4dd-be6719cdb883" targetNamespace="http://schemas.microsoft.com/office/2006/metadata/properties" ma:root="true" ma:fieldsID="7cd32e07c17aba098b2fd56f79bb0b48" ns3:_="" ns4:_="">
    <xsd:import namespace="5a892a13-7245-459c-8882-552695460097"/>
    <xsd:import namespace="fea2c829-496a-4e26-a4dd-be6719cdb8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92a13-7245-459c-8882-5526954600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a2c829-496a-4e26-a4dd-be6719cdb88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14084C-8E21-4425-9A0F-0A360187CA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92a13-7245-459c-8882-552695460097"/>
    <ds:schemaRef ds:uri="fea2c829-496a-4e26-a4dd-be6719cdb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E4D2108-D735-4B36-AA07-08CB18EAB016}">
  <ds:schemaRefs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5a892a13-7245-459c-8882-552695460097"/>
    <ds:schemaRef ds:uri="http://schemas.openxmlformats.org/package/2006/metadata/core-properties"/>
    <ds:schemaRef ds:uri="fea2c829-496a-4e26-a4dd-be6719cdb883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3D5CA329-1A2A-45F1-9615-7628075DBF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1348</Words>
  <Application>Microsoft Office PowerPoint</Application>
  <PresentationFormat>Custom</PresentationFormat>
  <Paragraphs>146</Paragraphs>
  <Slides>20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</vt:lpstr>
      <vt:lpstr>Calibri</vt:lpstr>
      <vt:lpstr>Century Gothic</vt:lpstr>
      <vt:lpstr>Chalkboard</vt:lpstr>
      <vt:lpstr>Helvetica</vt:lpstr>
      <vt:lpstr>News Gothic MT</vt:lpstr>
      <vt:lpstr>Segoe UI</vt:lpstr>
      <vt:lpstr>Trebuchet MS</vt:lpstr>
      <vt:lpstr>Wingdings</vt:lpstr>
      <vt:lpstr>Wingdings 3</vt:lpstr>
      <vt:lpstr>Facet</vt:lpstr>
      <vt:lpstr>Title I Annual Meeting</vt:lpstr>
      <vt:lpstr>Title I Program </vt:lpstr>
      <vt:lpstr>Purpose </vt:lpstr>
      <vt:lpstr>Participation</vt:lpstr>
      <vt:lpstr>Assessments </vt:lpstr>
      <vt:lpstr>Assessments</vt:lpstr>
      <vt:lpstr>Results Timeline</vt:lpstr>
      <vt:lpstr>Use of Funds</vt:lpstr>
      <vt:lpstr>Program Funds</vt:lpstr>
      <vt:lpstr>Program Funds</vt:lpstr>
      <vt:lpstr>Curriculum and Instruction</vt:lpstr>
      <vt:lpstr>Additional Parent Notification Requirements</vt:lpstr>
      <vt:lpstr>District Policy – Family Engagement</vt:lpstr>
      <vt:lpstr>School Parent and Family Engagement Policy</vt:lpstr>
      <vt:lpstr>School-Parent Compact</vt:lpstr>
      <vt:lpstr>Educator Qualifications</vt:lpstr>
      <vt:lpstr>Parents’ Right-to-Know – School Level</vt:lpstr>
      <vt:lpstr>Parents’ Right-to-Know – District Level</vt:lpstr>
      <vt:lpstr>CSI-TSI-ATSI​ 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 Annual Meeting</dc:title>
  <dc:creator>Stach, Mary</dc:creator>
  <cp:lastModifiedBy>Chapin, Jake</cp:lastModifiedBy>
  <cp:revision>25</cp:revision>
  <dcterms:created xsi:type="dcterms:W3CDTF">2020-08-10T23:28:36Z</dcterms:created>
  <dcterms:modified xsi:type="dcterms:W3CDTF">2022-08-23T21:06:00Z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0x010100E0EBCD483E8DAC4D88B47129E989A109</vt:lpwstr>
  </property>
</Properties>
</file>